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46"/>
  </p:notesMasterIdLst>
  <p:sldIdLst>
    <p:sldId id="256" r:id="rId2"/>
    <p:sldId id="257" r:id="rId3"/>
    <p:sldId id="305" r:id="rId4"/>
    <p:sldId id="304" r:id="rId5"/>
    <p:sldId id="284" r:id="rId6"/>
    <p:sldId id="259" r:id="rId7"/>
    <p:sldId id="285" r:id="rId8"/>
    <p:sldId id="260" r:id="rId9"/>
    <p:sldId id="286" r:id="rId10"/>
    <p:sldId id="287" r:id="rId11"/>
    <p:sldId id="288" r:id="rId12"/>
    <p:sldId id="289" r:id="rId13"/>
    <p:sldId id="261" r:id="rId14"/>
    <p:sldId id="306" r:id="rId15"/>
    <p:sldId id="290" r:id="rId16"/>
    <p:sldId id="263" r:id="rId17"/>
    <p:sldId id="264" r:id="rId18"/>
    <p:sldId id="265" r:id="rId19"/>
    <p:sldId id="278" r:id="rId20"/>
    <p:sldId id="266" r:id="rId21"/>
    <p:sldId id="291" r:id="rId22"/>
    <p:sldId id="292" r:id="rId23"/>
    <p:sldId id="298" r:id="rId24"/>
    <p:sldId id="293" r:id="rId25"/>
    <p:sldId id="294" r:id="rId26"/>
    <p:sldId id="267" r:id="rId27"/>
    <p:sldId id="268" r:id="rId28"/>
    <p:sldId id="269" r:id="rId29"/>
    <p:sldId id="279" r:id="rId30"/>
    <p:sldId id="270" r:id="rId31"/>
    <p:sldId id="296" r:id="rId32"/>
    <p:sldId id="295" r:id="rId33"/>
    <p:sldId id="301" r:id="rId34"/>
    <p:sldId id="302" r:id="rId35"/>
    <p:sldId id="303" r:id="rId36"/>
    <p:sldId id="272" r:id="rId37"/>
    <p:sldId id="271" r:id="rId38"/>
    <p:sldId id="273" r:id="rId39"/>
    <p:sldId id="275" r:id="rId40"/>
    <p:sldId id="276" r:id="rId41"/>
    <p:sldId id="281" r:id="rId42"/>
    <p:sldId id="277" r:id="rId43"/>
    <p:sldId id="283" r:id="rId44"/>
    <p:sldId id="29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4C4B3-9D0F-4966-B544-B9DABFD410E9}" v="48" dt="2024-08-03T11:22:23.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75" autoAdjust="0"/>
    <p:restoredTop sz="84189"/>
  </p:normalViewPr>
  <p:slideViewPr>
    <p:cSldViewPr snapToGrid="0">
      <p:cViewPr varScale="1">
        <p:scale>
          <a:sx n="112" d="100"/>
          <a:sy n="112" d="100"/>
        </p:scale>
        <p:origin x="141" y="6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B7954D88-423A-B749-AD39-9B4A89F4C93C}"/>
    <pc:docChg chg="undo custSel addSld delSld modSld sldOrd addMainMaster delMainMaster">
      <pc:chgData name="Chris Woodruff" userId="2dbf025665e4d94d" providerId="LiveId" clId="{B7954D88-423A-B749-AD39-9B4A89F4C93C}" dt="2024-08-02T11:09:28.473" v="1372" actId="20577"/>
      <pc:docMkLst>
        <pc:docMk/>
      </pc:docMkLst>
      <pc:sldChg chg="addSp delSp modSp new mod setBg modClrScheme addAnim delAnim setClrOvrMap chgLayout">
        <pc:chgData name="Chris Woodruff" userId="2dbf025665e4d94d" providerId="LiveId" clId="{B7954D88-423A-B749-AD39-9B4A89F4C93C}" dt="2024-07-31T01:44:50.018" v="318" actId="26606"/>
        <pc:sldMkLst>
          <pc:docMk/>
          <pc:sldMk cId="1723502236" sldId="256"/>
        </pc:sldMkLst>
        <pc:spChg chg="mod">
          <ac:chgData name="Chris Woodruff" userId="2dbf025665e4d94d" providerId="LiveId" clId="{B7954D88-423A-B749-AD39-9B4A89F4C93C}" dt="2024-07-31T01:44:50.018" v="318" actId="26606"/>
          <ac:spMkLst>
            <pc:docMk/>
            <pc:sldMk cId="1723502236" sldId="256"/>
            <ac:spMk id="2" creationId="{6457E245-1B19-88A8-A621-B54CD87DF732}"/>
          </ac:spMkLst>
        </pc:spChg>
        <pc:spChg chg="mod">
          <ac:chgData name="Chris Woodruff" userId="2dbf025665e4d94d" providerId="LiveId" clId="{B7954D88-423A-B749-AD39-9B4A89F4C93C}" dt="2024-07-31T01:44:50.018" v="318" actId="26606"/>
          <ac:spMkLst>
            <pc:docMk/>
            <pc:sldMk cId="1723502236" sldId="256"/>
            <ac:spMk id="3" creationId="{FD576BB5-9ED2-754F-21F3-FA4298832161}"/>
          </ac:spMkLst>
        </pc:spChg>
        <pc:spChg chg="add del">
          <ac:chgData name="Chris Woodruff" userId="2dbf025665e4d94d" providerId="LiveId" clId="{B7954D88-423A-B749-AD39-9B4A89F4C93C}" dt="2024-07-17T00:30:40.202" v="44" actId="26606"/>
          <ac:spMkLst>
            <pc:docMk/>
            <pc:sldMk cId="1723502236" sldId="256"/>
            <ac:spMk id="5" creationId="{80B98925-0550-1AFB-C1DC-02792400FB71}"/>
          </ac:spMkLst>
        </pc:spChg>
        <pc:spChg chg="add del">
          <ac:chgData name="Chris Woodruff" userId="2dbf025665e4d94d" providerId="LiveId" clId="{B7954D88-423A-B749-AD39-9B4A89F4C93C}" dt="2024-07-17T00:30:40.202" v="44" actId="26606"/>
          <ac:spMkLst>
            <pc:docMk/>
            <pc:sldMk cId="1723502236" sldId="256"/>
            <ac:spMk id="7" creationId="{0CCA9273-E74E-A306-1F74-BEF9EDA30500}"/>
          </ac:spMkLst>
        </pc:spChg>
        <pc:spChg chg="add del">
          <ac:chgData name="Chris Woodruff" userId="2dbf025665e4d94d" providerId="LiveId" clId="{B7954D88-423A-B749-AD39-9B4A89F4C93C}" dt="2024-07-17T00:28:14.465" v="35" actId="26606"/>
          <ac:spMkLst>
            <pc:docMk/>
            <pc:sldMk cId="1723502236" sldId="256"/>
            <ac:spMk id="9" creationId="{A38827F1-3359-44F6-9009-43AE2B17FEAD}"/>
          </ac:spMkLst>
        </pc:spChg>
        <pc:spChg chg="add del">
          <ac:chgData name="Chris Woodruff" userId="2dbf025665e4d94d" providerId="LiveId" clId="{B7954D88-423A-B749-AD39-9B4A89F4C93C}" dt="2024-07-17T00:31:32.038" v="47" actId="26606"/>
          <ac:spMkLst>
            <pc:docMk/>
            <pc:sldMk cId="1723502236" sldId="256"/>
            <ac:spMk id="10" creationId="{51C0BCA8-B9D5-4F84-B063-ABE683EE04E1}"/>
          </ac:spMkLst>
        </pc:spChg>
        <pc:spChg chg="add del">
          <ac:chgData name="Chris Woodruff" userId="2dbf025665e4d94d" providerId="LiveId" clId="{B7954D88-423A-B749-AD39-9B4A89F4C93C}" dt="2024-07-17T00:28:14.465" v="35" actId="26606"/>
          <ac:spMkLst>
            <pc:docMk/>
            <pc:sldMk cId="1723502236" sldId="256"/>
            <ac:spMk id="11" creationId="{17AFAD67-5350-4773-886F-D6DD7E66DB04}"/>
          </ac:spMkLst>
        </pc:spChg>
        <pc:spChg chg="add del">
          <ac:chgData name="Chris Woodruff" userId="2dbf025665e4d94d" providerId="LiveId" clId="{B7954D88-423A-B749-AD39-9B4A89F4C93C}" dt="2024-07-17T00:31:32.038" v="47" actId="26606"/>
          <ac:spMkLst>
            <pc:docMk/>
            <pc:sldMk cId="1723502236" sldId="256"/>
            <ac:spMk id="14"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17" creationId="{40A82C2B-B640-4B39-A4B8-3189B458AC0D}"/>
          </ac:spMkLst>
        </pc:spChg>
        <pc:spChg chg="add del">
          <ac:chgData name="Chris Woodruff" userId="2dbf025665e4d94d" providerId="LiveId" clId="{B7954D88-423A-B749-AD39-9B4A89F4C93C}" dt="2024-07-31T01:44:50.018" v="318" actId="26606"/>
          <ac:spMkLst>
            <pc:docMk/>
            <pc:sldMk cId="1723502236" sldId="256"/>
            <ac:spMk id="20" creationId="{FF4F1B1F-38C9-4BA3-8793-E2B6FC978C0A}"/>
          </ac:spMkLst>
        </pc:spChg>
        <pc:spChg chg="add del">
          <ac:chgData name="Chris Woodruff" userId="2dbf025665e4d94d" providerId="LiveId" clId="{B7954D88-423A-B749-AD39-9B4A89F4C93C}" dt="2024-07-17T00:29:58.743" v="37" actId="26606"/>
          <ac:spMkLst>
            <pc:docMk/>
            <pc:sldMk cId="1723502236" sldId="256"/>
            <ac:spMk id="22" creationId="{37FDDF72-DE39-4F99-A3C1-DD9D7815D7DB}"/>
          </ac:spMkLst>
        </pc:spChg>
        <pc:spChg chg="add del">
          <ac:chgData name="Chris Woodruff" userId="2dbf025665e4d94d" providerId="LiveId" clId="{B7954D88-423A-B749-AD39-9B4A89F4C93C}" dt="2024-07-17T00:29:58.743" v="37" actId="26606"/>
          <ac:spMkLst>
            <pc:docMk/>
            <pc:sldMk cId="1723502236" sldId="256"/>
            <ac:spMk id="23" creationId="{5E4ECE80-3AD1-450C-B62A-98788F193948}"/>
          </ac:spMkLst>
        </pc:spChg>
        <pc:spChg chg="add del">
          <ac:chgData name="Chris Woodruff" userId="2dbf025665e4d94d" providerId="LiveId" clId="{B7954D88-423A-B749-AD39-9B4A89F4C93C}" dt="2024-07-31T01:44:38.055" v="308" actId="26606"/>
          <ac:spMkLst>
            <pc:docMk/>
            <pc:sldMk cId="1723502236" sldId="256"/>
            <ac:spMk id="26" creationId="{FF4F1B1F-38C9-4BA3-8793-E2B6FC978C0A}"/>
          </ac:spMkLst>
        </pc:spChg>
        <pc:spChg chg="add del">
          <ac:chgData name="Chris Woodruff" userId="2dbf025665e4d94d" providerId="LiveId" clId="{B7954D88-423A-B749-AD39-9B4A89F4C93C}" dt="2024-07-17T00:30:22.289" v="39" actId="26606"/>
          <ac:spMkLst>
            <pc:docMk/>
            <pc:sldMk cId="1723502236" sldId="256"/>
            <ac:spMk id="27" creationId="{55B419A7-F817-4767-8CCB-FB0E189C4ACD}"/>
          </ac:spMkLst>
        </pc:spChg>
        <pc:spChg chg="add del">
          <ac:chgData name="Chris Woodruff" userId="2dbf025665e4d94d" providerId="LiveId" clId="{B7954D88-423A-B749-AD39-9B4A89F4C93C}" dt="2024-07-17T00:30:22.289" v="39" actId="26606"/>
          <ac:spMkLst>
            <pc:docMk/>
            <pc:sldMk cId="1723502236" sldId="256"/>
            <ac:spMk id="29" creationId="{ADA271CD-3011-4A05-B4A3-80F1794684F2}"/>
          </ac:spMkLst>
        </pc:spChg>
        <pc:spChg chg="add del">
          <ac:chgData name="Chris Woodruff" userId="2dbf025665e4d94d" providerId="LiveId" clId="{B7954D88-423A-B749-AD39-9B4A89F4C93C}" dt="2024-07-31T01:44:38.055" v="308" actId="26606"/>
          <ac:spMkLst>
            <pc:docMk/>
            <pc:sldMk cId="1723502236" sldId="256"/>
            <ac:spMk id="30" creationId="{40A82C2B-B640-4B39-A4B8-3189B458AC0D}"/>
          </ac:spMkLst>
        </pc:spChg>
        <pc:spChg chg="add del">
          <ac:chgData name="Chris Woodruff" userId="2dbf025665e4d94d" providerId="LiveId" clId="{B7954D88-423A-B749-AD39-9B4A89F4C93C}" dt="2024-07-17T00:30:25.465" v="42" actId="26606"/>
          <ac:spMkLst>
            <pc:docMk/>
            <pc:sldMk cId="1723502236" sldId="256"/>
            <ac:spMk id="31" creationId="{6CA2C65D-0168-1245-86C8-62A8A6F7B813}"/>
          </ac:spMkLst>
        </pc:spChg>
        <pc:spChg chg="add del">
          <ac:chgData name="Chris Woodruff" userId="2dbf025665e4d94d" providerId="LiveId" clId="{B7954D88-423A-B749-AD39-9B4A89F4C93C}" dt="2024-07-17T00:30:25.465" v="42" actId="26606"/>
          <ac:spMkLst>
            <pc:docMk/>
            <pc:sldMk cId="1723502236" sldId="256"/>
            <ac:spMk id="33" creationId="{12E8ED90-6D42-AE40-963A-3924EE2073F0}"/>
          </ac:spMkLst>
        </pc:spChg>
        <pc:spChg chg="add del">
          <ac:chgData name="Chris Woodruff" userId="2dbf025665e4d94d" providerId="LiveId" clId="{B7954D88-423A-B749-AD39-9B4A89F4C93C}" dt="2024-07-17T00:30:25.465" v="42" actId="26606"/>
          <ac:spMkLst>
            <pc:docMk/>
            <pc:sldMk cId="1723502236" sldId="256"/>
            <ac:spMk id="34" creationId="{755E9273-3717-C94C-9BFF-75E87E47C46A}"/>
          </ac:spMkLst>
        </pc:spChg>
        <pc:spChg chg="add del">
          <ac:chgData name="Chris Woodruff" userId="2dbf025665e4d94d" providerId="LiveId" clId="{B7954D88-423A-B749-AD39-9B4A89F4C93C}" dt="2024-07-31T01:44:39.318" v="310" actId="26606"/>
          <ac:spMkLst>
            <pc:docMk/>
            <pc:sldMk cId="1723502236" sldId="256"/>
            <ac:spMk id="37" creationId="{F69F96FE-C3F5-4F02-8428-78ADCB975ED9}"/>
          </ac:spMkLst>
        </pc:spChg>
        <pc:spChg chg="add del">
          <ac:chgData name="Chris Woodruff" userId="2dbf025665e4d94d" providerId="LiveId" clId="{B7954D88-423A-B749-AD39-9B4A89F4C93C}" dt="2024-07-31T01:44:39.318" v="310" actId="26606"/>
          <ac:spMkLst>
            <pc:docMk/>
            <pc:sldMk cId="1723502236" sldId="256"/>
            <ac:spMk id="38" creationId="{F80C6B76-4D7E-4FE2-84E4-C4734B2B49EE}"/>
          </ac:spMkLst>
        </pc:spChg>
        <pc:spChg chg="add del">
          <ac:chgData name="Chris Woodruff" userId="2dbf025665e4d94d" providerId="LiveId" clId="{B7954D88-423A-B749-AD39-9B4A89F4C93C}" dt="2024-07-31T01:44:42.200" v="312" actId="26606"/>
          <ac:spMkLst>
            <pc:docMk/>
            <pc:sldMk cId="1723502236" sldId="256"/>
            <ac:spMk id="41" creationId="{FF4F1B1F-38C9-4BA3-8793-E2B6FC978C0A}"/>
          </ac:spMkLst>
        </pc:spChg>
        <pc:spChg chg="add del">
          <ac:chgData name="Chris Woodruff" userId="2dbf025665e4d94d" providerId="LiveId" clId="{B7954D88-423A-B749-AD39-9B4A89F4C93C}" dt="2024-07-31T01:44:42.200" v="312" actId="26606"/>
          <ac:spMkLst>
            <pc:docMk/>
            <pc:sldMk cId="1723502236" sldId="256"/>
            <ac:spMk id="42" creationId="{40A82C2B-B640-4B39-A4B8-3189B458AC0D}"/>
          </ac:spMkLst>
        </pc:spChg>
        <pc:spChg chg="add del">
          <ac:chgData name="Chris Woodruff" userId="2dbf025665e4d94d" providerId="LiveId" clId="{B7954D88-423A-B749-AD39-9B4A89F4C93C}" dt="2024-07-31T01:44:44.357" v="314" actId="26606"/>
          <ac:spMkLst>
            <pc:docMk/>
            <pc:sldMk cId="1723502236" sldId="256"/>
            <ac:spMk id="45" creationId="{F69F96FE-C3F5-4F02-8428-78ADCB975ED9}"/>
          </ac:spMkLst>
        </pc:spChg>
        <pc:spChg chg="add del">
          <ac:chgData name="Chris Woodruff" userId="2dbf025665e4d94d" providerId="LiveId" clId="{B7954D88-423A-B749-AD39-9B4A89F4C93C}" dt="2024-07-31T01:44:44.357" v="314" actId="26606"/>
          <ac:spMkLst>
            <pc:docMk/>
            <pc:sldMk cId="1723502236" sldId="256"/>
            <ac:spMk id="46" creationId="{F80C6B76-4D7E-4FE2-84E4-C4734B2B49EE}"/>
          </ac:spMkLst>
        </pc:spChg>
        <pc:spChg chg="add del">
          <ac:chgData name="Chris Woodruff" userId="2dbf025665e4d94d" providerId="LiveId" clId="{B7954D88-423A-B749-AD39-9B4A89F4C93C}" dt="2024-07-31T01:44:46.496" v="316" actId="26606"/>
          <ac:spMkLst>
            <pc:docMk/>
            <pc:sldMk cId="1723502236" sldId="256"/>
            <ac:spMk id="49" creationId="{51C0BCA8-B9D5-4F84-B063-ABE683EE04E1}"/>
          </ac:spMkLst>
        </pc:spChg>
        <pc:spChg chg="add del">
          <ac:chgData name="Chris Woodruff" userId="2dbf025665e4d94d" providerId="LiveId" clId="{B7954D88-423A-B749-AD39-9B4A89F4C93C}" dt="2024-07-31T01:44:46.496" v="316" actId="26606"/>
          <ac:spMkLst>
            <pc:docMk/>
            <pc:sldMk cId="1723502236" sldId="256"/>
            <ac:spMk id="50"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53" creationId="{FF4F1B1F-38C9-4BA3-8793-E2B6FC978C0A}"/>
          </ac:spMkLst>
        </pc:spChg>
        <pc:spChg chg="add del">
          <ac:chgData name="Chris Woodruff" userId="2dbf025665e4d94d" providerId="LiveId" clId="{B7954D88-423A-B749-AD39-9B4A89F4C93C}" dt="2024-07-31T01:44:50.018" v="318" actId="26606"/>
          <ac:spMkLst>
            <pc:docMk/>
            <pc:sldMk cId="1723502236" sldId="256"/>
            <ac:spMk id="54" creationId="{40A82C2B-B640-4B39-A4B8-3189B458AC0D}"/>
          </ac:spMkLst>
        </pc:spChg>
        <pc:grpChg chg="add del">
          <ac:chgData name="Chris Woodruff" userId="2dbf025665e4d94d" providerId="LiveId" clId="{B7954D88-423A-B749-AD39-9B4A89F4C93C}" dt="2024-07-17T00:28:14.465" v="35" actId="26606"/>
          <ac:grpSpMkLst>
            <pc:docMk/>
            <pc:sldMk cId="1723502236" sldId="256"/>
            <ac:grpSpMk id="13" creationId="{654AC0FE-C43D-49AC-9730-284354DEC86E}"/>
          </ac:grpSpMkLst>
        </pc:grpChg>
        <pc:grpChg chg="add del">
          <ac:chgData name="Chris Woodruff" userId="2dbf025665e4d94d" providerId="LiveId" clId="{B7954D88-423A-B749-AD39-9B4A89F4C93C}" dt="2024-07-17T00:29:58.743" v="37" actId="26606"/>
          <ac:grpSpMkLst>
            <pc:docMk/>
            <pc:sldMk cId="1723502236" sldId="256"/>
            <ac:grpSpMk id="25" creationId="{B9632603-447F-4389-863D-9820DB9915A2}"/>
          </ac:grpSpMkLst>
        </pc:grpChg>
        <pc:picChg chg="add del">
          <ac:chgData name="Chris Woodruff" userId="2dbf025665e4d94d" providerId="LiveId" clId="{B7954D88-423A-B749-AD39-9B4A89F4C93C}" dt="2024-07-17T00:28:14.465" v="35" actId="26606"/>
          <ac:picMkLst>
            <pc:docMk/>
            <pc:sldMk cId="1723502236" sldId="256"/>
            <ac:picMk id="4" creationId="{57EE0279-8E82-863D-71CB-A0B3F9A3E163}"/>
          </ac:picMkLst>
        </pc:picChg>
        <pc:picChg chg="add del">
          <ac:chgData name="Chris Woodruff" userId="2dbf025665e4d94d" providerId="LiveId" clId="{B7954D88-423A-B749-AD39-9B4A89F4C93C}" dt="2024-07-17T00:30:40.202" v="44" actId="26606"/>
          <ac:picMkLst>
            <pc:docMk/>
            <pc:sldMk cId="1723502236" sldId="256"/>
            <ac:picMk id="6" creationId="{0F9A70C4-9FBB-29D6-A904-8352C2D30E74}"/>
          </ac:picMkLst>
        </pc:picChg>
        <pc:picChg chg="add">
          <ac:chgData name="Chris Woodruff" userId="2dbf025665e4d94d" providerId="LiveId" clId="{B7954D88-423A-B749-AD39-9B4A89F4C93C}" dt="2024-07-17T00:30:40.231" v="45" actId="26606"/>
          <ac:picMkLst>
            <pc:docMk/>
            <pc:sldMk cId="1723502236" sldId="256"/>
            <ac:picMk id="12" creationId="{2D4676D7-38C0-5CAD-E2CE-ECF1C0D14CED}"/>
          </ac:picMkLst>
        </pc:picChg>
        <pc:picChg chg="add del">
          <ac:chgData name="Chris Woodruff" userId="2dbf025665e4d94d" providerId="LiveId" clId="{B7954D88-423A-B749-AD39-9B4A89F4C93C}" dt="2024-07-17T00:29:58.743" v="37" actId="26606"/>
          <ac:picMkLst>
            <pc:docMk/>
            <pc:sldMk cId="1723502236" sldId="256"/>
            <ac:picMk id="24" creationId="{CC6BC458-AB29-2F54-FC7E-46077A2BB687}"/>
          </ac:picMkLst>
        </pc:picChg>
        <pc:picChg chg="add del">
          <ac:chgData name="Chris Woodruff" userId="2dbf025665e4d94d" providerId="LiveId" clId="{B7954D88-423A-B749-AD39-9B4A89F4C93C}" dt="2024-07-17T00:30:22.289" v="39" actId="26606"/>
          <ac:picMkLst>
            <pc:docMk/>
            <pc:sldMk cId="1723502236" sldId="256"/>
            <ac:picMk id="28" creationId="{8EB1916E-6660-7192-9A89-0C5F49F7BFD2}"/>
          </ac:picMkLst>
        </pc:picChg>
        <pc:picChg chg="add del">
          <ac:chgData name="Chris Woodruff" userId="2dbf025665e4d94d" providerId="LiveId" clId="{B7954D88-423A-B749-AD39-9B4A89F4C93C}" dt="2024-07-17T00:30:25.465" v="42" actId="26606"/>
          <ac:picMkLst>
            <pc:docMk/>
            <pc:sldMk cId="1723502236" sldId="256"/>
            <ac:picMk id="32" creationId="{A6EC9F52-C42D-9278-9AF1-E98D4C4806AE}"/>
          </ac:picMkLst>
        </pc:picChg>
        <pc:cxnChg chg="add del">
          <ac:chgData name="Chris Woodruff" userId="2dbf025665e4d94d" providerId="LiveId" clId="{B7954D88-423A-B749-AD39-9B4A89F4C93C}" dt="2024-07-17T00:31:32.038" v="47" actId="26606"/>
          <ac:cxnSpMkLst>
            <pc:docMk/>
            <pc:sldMk cId="1723502236" sldId="256"/>
            <ac:cxnSpMk id="15"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18" creationId="{7091899A-6176-48DA-BF9E-4D278C5FBEFF}"/>
          </ac:cxnSpMkLst>
        </pc:cxnChg>
        <pc:cxnChg chg="add del">
          <ac:chgData name="Chris Woodruff" userId="2dbf025665e4d94d" providerId="LiveId" clId="{B7954D88-423A-B749-AD39-9B4A89F4C93C}" dt="2024-07-31T01:44:38.055" v="308" actId="26606"/>
          <ac:cxnSpMkLst>
            <pc:docMk/>
            <pc:sldMk cId="1723502236" sldId="256"/>
            <ac:cxnSpMk id="35" creationId="{7091899A-6176-48DA-BF9E-4D278C5FBEFF}"/>
          </ac:cxnSpMkLst>
        </pc:cxnChg>
        <pc:cxnChg chg="add del">
          <ac:chgData name="Chris Woodruff" userId="2dbf025665e4d94d" providerId="LiveId" clId="{B7954D88-423A-B749-AD39-9B4A89F4C93C}" dt="2024-07-31T01:44:39.318" v="310" actId="26606"/>
          <ac:cxnSpMkLst>
            <pc:docMk/>
            <pc:sldMk cId="1723502236" sldId="256"/>
            <ac:cxnSpMk id="39" creationId="{16BEECB0-0766-4C59-B86E-5D26B7D8EF4D}"/>
          </ac:cxnSpMkLst>
        </pc:cxnChg>
        <pc:cxnChg chg="add del">
          <ac:chgData name="Chris Woodruff" userId="2dbf025665e4d94d" providerId="LiveId" clId="{B7954D88-423A-B749-AD39-9B4A89F4C93C}" dt="2024-07-31T01:44:42.200" v="312" actId="26606"/>
          <ac:cxnSpMkLst>
            <pc:docMk/>
            <pc:sldMk cId="1723502236" sldId="256"/>
            <ac:cxnSpMk id="43" creationId="{7091899A-6176-48DA-BF9E-4D278C5FBEFF}"/>
          </ac:cxnSpMkLst>
        </pc:cxnChg>
        <pc:cxnChg chg="add del">
          <ac:chgData name="Chris Woodruff" userId="2dbf025665e4d94d" providerId="LiveId" clId="{B7954D88-423A-B749-AD39-9B4A89F4C93C}" dt="2024-07-31T01:44:44.357" v="314" actId="26606"/>
          <ac:cxnSpMkLst>
            <pc:docMk/>
            <pc:sldMk cId="1723502236" sldId="256"/>
            <ac:cxnSpMk id="47" creationId="{16BEECB0-0766-4C59-B86E-5D26B7D8EF4D}"/>
          </ac:cxnSpMkLst>
        </pc:cxnChg>
        <pc:cxnChg chg="add del">
          <ac:chgData name="Chris Woodruff" userId="2dbf025665e4d94d" providerId="LiveId" clId="{B7954D88-423A-B749-AD39-9B4A89F4C93C}" dt="2024-07-31T01:44:46.496" v="316" actId="26606"/>
          <ac:cxnSpMkLst>
            <pc:docMk/>
            <pc:sldMk cId="1723502236" sldId="256"/>
            <ac:cxnSpMk id="51"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55" creationId="{7091899A-6176-48DA-BF9E-4D278C5FBEFF}"/>
          </ac:cxnSpMkLst>
        </pc:cxnChg>
      </pc:sldChg>
      <pc:sldChg chg="modSp new mod modNotesTx">
        <pc:chgData name="Chris Woodruff" userId="2dbf025665e4d94d" providerId="LiveId" clId="{B7954D88-423A-B749-AD39-9B4A89F4C93C}" dt="2024-07-31T11:46:39.465" v="325" actId="20577"/>
        <pc:sldMkLst>
          <pc:docMk/>
          <pc:sldMk cId="877883676" sldId="257"/>
        </pc:sldMkLst>
        <pc:spChg chg="mod">
          <ac:chgData name="Chris Woodruff" userId="2dbf025665e4d94d" providerId="LiveId" clId="{B7954D88-423A-B749-AD39-9B4A89F4C93C}" dt="2024-07-31T01:24:42.366" v="196" actId="20577"/>
          <ac:spMkLst>
            <pc:docMk/>
            <pc:sldMk cId="877883676" sldId="257"/>
            <ac:spMk id="2" creationId="{FFBF42EC-BF8B-A086-FA59-50AE2DEE574F}"/>
          </ac:spMkLst>
        </pc:spChg>
      </pc:sldChg>
      <pc:sldChg chg="addSp delSp modSp new add del mod setBg modClrScheme chgLayout">
        <pc:chgData name="Chris Woodruff" userId="2dbf025665e4d94d" providerId="LiveId" clId="{B7954D88-423A-B749-AD39-9B4A89F4C93C}" dt="2024-07-31T01:45:11.688" v="322" actId="2696"/>
        <pc:sldMkLst>
          <pc:docMk/>
          <pc:sldMk cId="3980424631" sldId="258"/>
        </pc:sldMkLst>
        <pc:spChg chg="del mod ord">
          <ac:chgData name="Chris Woodruff" userId="2dbf025665e4d94d" providerId="LiveId" clId="{B7954D88-423A-B749-AD39-9B4A89F4C93C}" dt="2024-07-31T01:21:50.915" v="161" actId="700"/>
          <ac:spMkLst>
            <pc:docMk/>
            <pc:sldMk cId="3980424631" sldId="258"/>
            <ac:spMk id="2" creationId="{C66ADC12-7EE0-FE3E-5441-9F63F9702425}"/>
          </ac:spMkLst>
        </pc:spChg>
        <pc:spChg chg="del mod ord">
          <ac:chgData name="Chris Woodruff" userId="2dbf025665e4d94d" providerId="LiveId" clId="{B7954D88-423A-B749-AD39-9B4A89F4C93C}" dt="2024-07-31T01:21:50.915" v="161" actId="700"/>
          <ac:spMkLst>
            <pc:docMk/>
            <pc:sldMk cId="3980424631" sldId="258"/>
            <ac:spMk id="3" creationId="{7104F6FF-6C55-7FB9-F8F9-CF12B26C5B8E}"/>
          </ac:spMkLst>
        </pc:spChg>
        <pc:spChg chg="add mod ord">
          <ac:chgData name="Chris Woodruff" userId="2dbf025665e4d94d" providerId="LiveId" clId="{B7954D88-423A-B749-AD39-9B4A89F4C93C}" dt="2024-07-31T01:39:33.931" v="262" actId="26606"/>
          <ac:spMkLst>
            <pc:docMk/>
            <pc:sldMk cId="3980424631" sldId="258"/>
            <ac:spMk id="4" creationId="{3E235839-56B3-FC1E-F821-271594AEBD84}"/>
          </ac:spMkLst>
        </pc:spChg>
        <pc:spChg chg="add mod ord">
          <ac:chgData name="Chris Woodruff" userId="2dbf025665e4d94d" providerId="LiveId" clId="{B7954D88-423A-B749-AD39-9B4A89F4C93C}" dt="2024-07-31T01:39:33.931" v="262" actId="26606"/>
          <ac:spMkLst>
            <pc:docMk/>
            <pc:sldMk cId="3980424631" sldId="258"/>
            <ac:spMk id="5" creationId="{8D695EA6-A29F-7CD6-A039-5F4DB89BB5E5}"/>
          </ac:spMkLst>
        </pc:spChg>
        <pc:spChg chg="add">
          <ac:chgData name="Chris Woodruff" userId="2dbf025665e4d94d" providerId="LiveId" clId="{B7954D88-423A-B749-AD39-9B4A89F4C93C}" dt="2024-07-31T01:39:33.931" v="262" actId="26606"/>
          <ac:spMkLst>
            <pc:docMk/>
            <pc:sldMk cId="3980424631" sldId="258"/>
            <ac:spMk id="13" creationId="{F69F96FE-C3F5-4F02-8428-78ADCB975ED9}"/>
          </ac:spMkLst>
        </pc:spChg>
        <pc:spChg chg="add">
          <ac:chgData name="Chris Woodruff" userId="2dbf025665e4d94d" providerId="LiveId" clId="{B7954D88-423A-B749-AD39-9B4A89F4C93C}" dt="2024-07-31T01:39:33.931" v="262" actId="26606"/>
          <ac:spMkLst>
            <pc:docMk/>
            <pc:sldMk cId="3980424631" sldId="258"/>
            <ac:spMk id="15" creationId="{F80C6B76-4D7E-4FE2-84E4-C4734B2B49EE}"/>
          </ac:spMkLst>
        </pc:spChg>
        <pc:picChg chg="add">
          <ac:chgData name="Chris Woodruff" userId="2dbf025665e4d94d" providerId="LiveId" clId="{B7954D88-423A-B749-AD39-9B4A89F4C93C}" dt="2024-07-31T01:39:33.931" v="262" actId="26606"/>
          <ac:picMkLst>
            <pc:docMk/>
            <pc:sldMk cId="3980424631" sldId="258"/>
            <ac:picMk id="7" creationId="{237B1408-A48C-08FE-EC5E-19CF8A467635}"/>
          </ac:picMkLst>
        </pc:picChg>
        <pc:cxnChg chg="add">
          <ac:chgData name="Chris Woodruff" userId="2dbf025665e4d94d" providerId="LiveId" clId="{B7954D88-423A-B749-AD39-9B4A89F4C93C}" dt="2024-07-31T01:39:33.931" v="262" actId="26606"/>
          <ac:cxnSpMkLst>
            <pc:docMk/>
            <pc:sldMk cId="3980424631" sldId="258"/>
            <ac:cxnSpMk id="11" creationId="{EAD4CCDA-06BF-4D2A-B44F-195AEC0B5B22}"/>
          </ac:cxnSpMkLst>
        </pc:cxnChg>
        <pc:cxnChg chg="add">
          <ac:chgData name="Chris Woodruff" userId="2dbf025665e4d94d" providerId="LiveId" clId="{B7954D88-423A-B749-AD39-9B4A89F4C93C}" dt="2024-07-31T01:39:33.931" v="262" actId="26606"/>
          <ac:cxnSpMkLst>
            <pc:docMk/>
            <pc:sldMk cId="3980424631" sldId="258"/>
            <ac:cxnSpMk id="17" creationId="{16BEECB0-0766-4C59-B86E-5D26B7D8EF4D}"/>
          </ac:cxnSpMkLst>
        </pc:cxnChg>
      </pc:sldChg>
      <pc:sldChg chg="addSp delSp modSp new mod modClrScheme modAnim chgLayout">
        <pc:chgData name="Chris Woodruff" userId="2dbf025665e4d94d" providerId="LiveId" clId="{B7954D88-423A-B749-AD39-9B4A89F4C93C}" dt="2024-07-31T11:52:37.131" v="353"/>
        <pc:sldMkLst>
          <pc:docMk/>
          <pc:sldMk cId="4205547183" sldId="259"/>
        </pc:sldMkLst>
        <pc:spChg chg="mod ord">
          <ac:chgData name="Chris Woodruff" userId="2dbf025665e4d94d" providerId="LiveId" clId="{B7954D88-423A-B749-AD39-9B4A89F4C93C}" dt="2024-07-31T11:48:31.390" v="326" actId="700"/>
          <ac:spMkLst>
            <pc:docMk/>
            <pc:sldMk cId="4205547183" sldId="259"/>
            <ac:spMk id="2" creationId="{40B0EA0C-A09E-E75A-C31F-87E59FA3D5D3}"/>
          </ac:spMkLst>
        </pc:spChg>
        <pc:spChg chg="del mod ord">
          <ac:chgData name="Chris Woodruff" userId="2dbf025665e4d94d" providerId="LiveId" clId="{B7954D88-423A-B749-AD39-9B4A89F4C93C}" dt="2024-07-31T11:48:31.390" v="326" actId="700"/>
          <ac:spMkLst>
            <pc:docMk/>
            <pc:sldMk cId="4205547183" sldId="259"/>
            <ac:spMk id="3" creationId="{B3CC15BA-F11C-2C4A-F5EC-31F35A084DAB}"/>
          </ac:spMkLst>
        </pc:spChg>
        <pc:spChg chg="add mod ord">
          <ac:chgData name="Chris Woodruff" userId="2dbf025665e4d94d" providerId="LiveId" clId="{B7954D88-423A-B749-AD39-9B4A89F4C93C}" dt="2024-07-31T11:48:35.158" v="328" actId="20577"/>
          <ac:spMkLst>
            <pc:docMk/>
            <pc:sldMk cId="4205547183" sldId="259"/>
            <ac:spMk id="4" creationId="{B87F04AD-8F2B-38BA-BE45-F16A8479365E}"/>
          </ac:spMkLst>
        </pc:spChg>
        <pc:spChg chg="add mod ord">
          <ac:chgData name="Chris Woodruff" userId="2dbf025665e4d94d" providerId="LiveId" clId="{B7954D88-423A-B749-AD39-9B4A89F4C93C}" dt="2024-07-31T11:50:59.807" v="340" actId="14100"/>
          <ac:spMkLst>
            <pc:docMk/>
            <pc:sldMk cId="4205547183" sldId="259"/>
            <ac:spMk id="5" creationId="{0336A45C-D2AA-C951-E240-04C9A9C8DE6B}"/>
          </ac:spMkLst>
        </pc:spChg>
        <pc:spChg chg="add mod ord">
          <ac:chgData name="Chris Woodruff" userId="2dbf025665e4d94d" providerId="LiveId" clId="{B7954D88-423A-B749-AD39-9B4A89F4C93C}" dt="2024-07-31T11:48:38.811" v="332" actId="20577"/>
          <ac:spMkLst>
            <pc:docMk/>
            <pc:sldMk cId="4205547183" sldId="259"/>
            <ac:spMk id="6" creationId="{8134B4DE-B581-99A9-4D9C-8F6A874EFE32}"/>
          </ac:spMkLst>
        </pc:spChg>
        <pc:spChg chg="add mod ord">
          <ac:chgData name="Chris Woodruff" userId="2dbf025665e4d94d" providerId="LiveId" clId="{B7954D88-423A-B749-AD39-9B4A89F4C93C}" dt="2024-07-31T11:51:39.307" v="346" actId="14100"/>
          <ac:spMkLst>
            <pc:docMk/>
            <pc:sldMk cId="4205547183" sldId="259"/>
            <ac:spMk id="7" creationId="{71AEADD8-EA32-E1A2-87BC-9C6E9EA0F7DD}"/>
          </ac:spMkLst>
        </pc:spChg>
        <pc:spChg chg="add mod">
          <ac:chgData name="Chris Woodruff" userId="2dbf025665e4d94d" providerId="LiveId" clId="{B7954D88-423A-B749-AD39-9B4A89F4C93C}" dt="2024-07-31T11:51:26.126" v="344"/>
          <ac:spMkLst>
            <pc:docMk/>
            <pc:sldMk cId="4205547183" sldId="259"/>
            <ac:spMk id="8" creationId="{1B8436C3-BC99-F37B-4405-AB6463D8642A}"/>
          </ac:spMkLst>
        </pc:spChg>
        <pc:spChg chg="add mod">
          <ac:chgData name="Chris Woodruff" userId="2dbf025665e4d94d" providerId="LiveId" clId="{B7954D88-423A-B749-AD39-9B4A89F4C93C}" dt="2024-07-31T11:52:09.210" v="349"/>
          <ac:spMkLst>
            <pc:docMk/>
            <pc:sldMk cId="4205547183" sldId="259"/>
            <ac:spMk id="9" creationId="{5BB6EB7A-409A-CC8E-8FD6-BBF4D7FCD7D0}"/>
          </ac:spMkLst>
        </pc:spChg>
      </pc:sldChg>
      <pc:sldChg chg="addSp delSp modSp new mod modClrScheme chgLayout">
        <pc:chgData name="Chris Woodruff" userId="2dbf025665e4d94d" providerId="LiveId" clId="{B7954D88-423A-B749-AD39-9B4A89F4C93C}" dt="2024-08-02T11:08:20.614" v="1320" actId="1076"/>
        <pc:sldMkLst>
          <pc:docMk/>
          <pc:sldMk cId="1636046118" sldId="260"/>
        </pc:sldMkLst>
        <pc:spChg chg="mod ord">
          <ac:chgData name="Chris Woodruff" userId="2dbf025665e4d94d" providerId="LiveId" clId="{B7954D88-423A-B749-AD39-9B4A89F4C93C}" dt="2024-07-31T11:56:39.131" v="371" actId="700"/>
          <ac:spMkLst>
            <pc:docMk/>
            <pc:sldMk cId="1636046118" sldId="260"/>
            <ac:spMk id="2" creationId="{298948FD-4A3B-0137-7FA8-6955EFFE74A8}"/>
          </ac:spMkLst>
        </pc:spChg>
        <pc:spChg chg="del mod ord">
          <ac:chgData name="Chris Woodruff" userId="2dbf025665e4d94d" providerId="LiveId" clId="{B7954D88-423A-B749-AD39-9B4A89F4C93C}" dt="2024-07-31T11:56:34.808" v="370" actId="700"/>
          <ac:spMkLst>
            <pc:docMk/>
            <pc:sldMk cId="1636046118" sldId="260"/>
            <ac:spMk id="3" creationId="{08F99F28-A4B8-5A83-3D38-4F421FD55FA2}"/>
          </ac:spMkLst>
        </pc:spChg>
        <pc:spChg chg="add del mod ord">
          <ac:chgData name="Chris Woodruff" userId="2dbf025665e4d94d" providerId="LiveId" clId="{B7954D88-423A-B749-AD39-9B4A89F4C93C}" dt="2024-07-31T11:56:39.131" v="371" actId="700"/>
          <ac:spMkLst>
            <pc:docMk/>
            <pc:sldMk cId="1636046118" sldId="260"/>
            <ac:spMk id="4" creationId="{65CCB5A9-46FF-C5DF-6044-AC9C1575152B}"/>
          </ac:spMkLst>
        </pc:spChg>
        <pc:spChg chg="add del mod ord">
          <ac:chgData name="Chris Woodruff" userId="2dbf025665e4d94d" providerId="LiveId" clId="{B7954D88-423A-B749-AD39-9B4A89F4C93C}" dt="2024-07-31T11:56:39.131" v="371" actId="700"/>
          <ac:spMkLst>
            <pc:docMk/>
            <pc:sldMk cId="1636046118" sldId="260"/>
            <ac:spMk id="5" creationId="{8F80D413-7132-4F67-E699-84B92A9FCB61}"/>
          </ac:spMkLst>
        </pc:spChg>
        <pc:spChg chg="add mod ord">
          <ac:chgData name="Chris Woodruff" userId="2dbf025665e4d94d" providerId="LiveId" clId="{B7954D88-423A-B749-AD39-9B4A89F4C93C}" dt="2024-08-02T10:42:25.888" v="1209" actId="1076"/>
          <ac:spMkLst>
            <pc:docMk/>
            <pc:sldMk cId="1636046118" sldId="260"/>
            <ac:spMk id="6" creationId="{9F137680-D5FB-2A6C-46C6-8BBDF83BD2F0}"/>
          </ac:spMkLst>
        </pc:spChg>
        <pc:spChg chg="add mod ord">
          <ac:chgData name="Chris Woodruff" userId="2dbf025665e4d94d" providerId="LiveId" clId="{B7954D88-423A-B749-AD39-9B4A89F4C93C}" dt="2024-08-02T10:42:20.618" v="1208" actId="14100"/>
          <ac:spMkLst>
            <pc:docMk/>
            <pc:sldMk cId="1636046118" sldId="260"/>
            <ac:spMk id="7" creationId="{C356D60E-2228-FB18-2E56-99903739C0D4}"/>
          </ac:spMkLst>
        </pc:spChg>
        <pc:spChg chg="add mod ord">
          <ac:chgData name="Chris Woodruff" userId="2dbf025665e4d94d" providerId="LiveId" clId="{B7954D88-423A-B749-AD39-9B4A89F4C93C}" dt="2024-07-31T11:56:45.051" v="377" actId="20577"/>
          <ac:spMkLst>
            <pc:docMk/>
            <pc:sldMk cId="1636046118" sldId="260"/>
            <ac:spMk id="8" creationId="{D76319C9-B87F-FFC0-4AB6-48EE9FFA4B06}"/>
          </ac:spMkLst>
        </pc:spChg>
        <pc:spChg chg="add mod ord">
          <ac:chgData name="Chris Woodruff" userId="2dbf025665e4d94d" providerId="LiveId" clId="{B7954D88-423A-B749-AD39-9B4A89F4C93C}" dt="2024-08-02T10:42:42.427" v="1212" actId="14100"/>
          <ac:spMkLst>
            <pc:docMk/>
            <pc:sldMk cId="1636046118" sldId="260"/>
            <ac:spMk id="9" creationId="{F69E2076-F46C-E6E4-279A-05EADC17454F}"/>
          </ac:spMkLst>
        </pc:spChg>
        <pc:spChg chg="add mod">
          <ac:chgData name="Chris Woodruff" userId="2dbf025665e4d94d" providerId="LiveId" clId="{B7954D88-423A-B749-AD39-9B4A89F4C93C}" dt="2024-08-02T11:08:20.614" v="1320" actId="1076"/>
          <ac:spMkLst>
            <pc:docMk/>
            <pc:sldMk cId="1636046118" sldId="260"/>
            <ac:spMk id="11" creationId="{F212F728-C5F8-1F27-F8DE-6727720ECE81}"/>
          </ac:spMkLst>
        </pc:spChg>
      </pc:sldChg>
      <pc:sldChg chg="addSp delSp modSp new mod modClrScheme chgLayout">
        <pc:chgData name="Chris Woodruff" userId="2dbf025665e4d94d" providerId="LiveId" clId="{B7954D88-423A-B749-AD39-9B4A89F4C93C}" dt="2024-07-31T12:05:51.382" v="453" actId="20577"/>
        <pc:sldMkLst>
          <pc:docMk/>
          <pc:sldMk cId="2953509623" sldId="261"/>
        </pc:sldMkLst>
        <pc:spChg chg="mod ord">
          <ac:chgData name="Chris Woodruff" userId="2dbf025665e4d94d" providerId="LiveId" clId="{B7954D88-423A-B749-AD39-9B4A89F4C93C}" dt="2024-07-31T12:03:59.110" v="421" actId="27636"/>
          <ac:spMkLst>
            <pc:docMk/>
            <pc:sldMk cId="2953509623" sldId="261"/>
            <ac:spMk id="2" creationId="{39AFA75A-F0FB-1A84-6EDB-44191D0A2860}"/>
          </ac:spMkLst>
        </pc:spChg>
        <pc:spChg chg="del mod ord">
          <ac:chgData name="Chris Woodruff" userId="2dbf025665e4d94d" providerId="LiveId" clId="{B7954D88-423A-B749-AD39-9B4A89F4C93C}" dt="2024-07-31T12:03:29.449" v="419" actId="700"/>
          <ac:spMkLst>
            <pc:docMk/>
            <pc:sldMk cId="2953509623" sldId="261"/>
            <ac:spMk id="3" creationId="{10D5C1FD-700A-9741-E142-73920E03BA0A}"/>
          </ac:spMkLst>
        </pc:spChg>
        <pc:spChg chg="add mod ord">
          <ac:chgData name="Chris Woodruff" userId="2dbf025665e4d94d" providerId="LiveId" clId="{B7954D88-423A-B749-AD39-9B4A89F4C93C}" dt="2024-07-31T12:04:31.929" v="427" actId="20577"/>
          <ac:spMkLst>
            <pc:docMk/>
            <pc:sldMk cId="2953509623" sldId="261"/>
            <ac:spMk id="4" creationId="{CC6B426E-C963-633D-B498-5093AD4E3D85}"/>
          </ac:spMkLst>
        </pc:spChg>
        <pc:spChg chg="add mod ord">
          <ac:chgData name="Chris Woodruff" userId="2dbf025665e4d94d" providerId="LiveId" clId="{B7954D88-423A-B749-AD39-9B4A89F4C93C}" dt="2024-07-31T12:05:30.677" v="450" actId="27636"/>
          <ac:spMkLst>
            <pc:docMk/>
            <pc:sldMk cId="2953509623" sldId="261"/>
            <ac:spMk id="5" creationId="{95DB6E3C-AFA5-4233-4369-3278552F8F45}"/>
          </ac:spMkLst>
        </pc:spChg>
        <pc:spChg chg="add mod ord">
          <ac:chgData name="Chris Woodruff" userId="2dbf025665e4d94d" providerId="LiveId" clId="{B7954D88-423A-B749-AD39-9B4A89F4C93C}" dt="2024-07-31T12:04:35.600" v="431" actId="20577"/>
          <ac:spMkLst>
            <pc:docMk/>
            <pc:sldMk cId="2953509623" sldId="261"/>
            <ac:spMk id="6" creationId="{39939430-6178-7FF0-87B7-325FF2BCD60B}"/>
          </ac:spMkLst>
        </pc:spChg>
        <pc:spChg chg="add mod ord">
          <ac:chgData name="Chris Woodruff" userId="2dbf025665e4d94d" providerId="LiveId" clId="{B7954D88-423A-B749-AD39-9B4A89F4C93C}" dt="2024-07-31T12:05:51.382" v="453" actId="20577"/>
          <ac:spMkLst>
            <pc:docMk/>
            <pc:sldMk cId="2953509623" sldId="261"/>
            <ac:spMk id="7" creationId="{53D3D617-7249-E08E-72C1-B4AA8F7108E6}"/>
          </ac:spMkLst>
        </pc:spChg>
      </pc:sldChg>
      <pc:sldChg chg="addSp delSp modSp new mod modClrScheme chgLayout">
        <pc:chgData name="Chris Woodruff" userId="2dbf025665e4d94d" providerId="LiveId" clId="{B7954D88-423A-B749-AD39-9B4A89F4C93C}" dt="2024-08-02T10:47:21.449" v="1248" actId="1076"/>
        <pc:sldMkLst>
          <pc:docMk/>
          <pc:sldMk cId="977825770" sldId="262"/>
        </pc:sldMkLst>
        <pc:spChg chg="mod ord">
          <ac:chgData name="Chris Woodruff" userId="2dbf025665e4d94d" providerId="LiveId" clId="{B7954D88-423A-B749-AD39-9B4A89F4C93C}" dt="2024-07-31T12:07:00.045" v="461" actId="700"/>
          <ac:spMkLst>
            <pc:docMk/>
            <pc:sldMk cId="977825770" sldId="262"/>
            <ac:spMk id="2" creationId="{F80EB11C-79D1-CC37-31CC-2D80595CAC76}"/>
          </ac:spMkLst>
        </pc:spChg>
        <pc:spChg chg="del mod ord">
          <ac:chgData name="Chris Woodruff" userId="2dbf025665e4d94d" providerId="LiveId" clId="{B7954D88-423A-B749-AD39-9B4A89F4C93C}" dt="2024-07-31T12:04:20.241" v="425" actId="700"/>
          <ac:spMkLst>
            <pc:docMk/>
            <pc:sldMk cId="977825770" sldId="262"/>
            <ac:spMk id="3" creationId="{0BC21DEB-3233-E300-81E7-D2ADC9316AC7}"/>
          </ac:spMkLst>
        </pc:spChg>
        <pc:spChg chg="add mod ord">
          <ac:chgData name="Chris Woodruff" userId="2dbf025665e4d94d" providerId="LiveId" clId="{B7954D88-423A-B749-AD39-9B4A89F4C93C}" dt="2024-07-31T12:07:00.045" v="461" actId="700"/>
          <ac:spMkLst>
            <pc:docMk/>
            <pc:sldMk cId="977825770" sldId="262"/>
            <ac:spMk id="4" creationId="{2D063C76-2BA3-6832-D9F3-EEBE30FEB104}"/>
          </ac:spMkLst>
        </pc:spChg>
        <pc:spChg chg="add del mod ord">
          <ac:chgData name="Chris Woodruff" userId="2dbf025665e4d94d" providerId="LiveId" clId="{B7954D88-423A-B749-AD39-9B4A89F4C93C}" dt="2024-07-31T12:06:49.462" v="460" actId="700"/>
          <ac:spMkLst>
            <pc:docMk/>
            <pc:sldMk cId="977825770" sldId="262"/>
            <ac:spMk id="5" creationId="{353A05AD-B874-4BF2-FFDE-80664E33D25F}"/>
          </ac:spMkLst>
        </pc:spChg>
        <pc:spChg chg="add mod ord">
          <ac:chgData name="Chris Woodruff" userId="2dbf025665e4d94d" providerId="LiveId" clId="{B7954D88-423A-B749-AD39-9B4A89F4C93C}" dt="2024-08-02T10:47:21.449" v="1248" actId="1076"/>
          <ac:spMkLst>
            <pc:docMk/>
            <pc:sldMk cId="977825770" sldId="262"/>
            <ac:spMk id="6" creationId="{3D2DCFB6-9245-224E-A7E1-36F81A3D9213}"/>
          </ac:spMkLst>
        </pc:spChg>
        <pc:spChg chg="add del mod ord">
          <ac:chgData name="Chris Woodruff" userId="2dbf025665e4d94d" providerId="LiveId" clId="{B7954D88-423A-B749-AD39-9B4A89F4C93C}" dt="2024-07-31T12:06:49.462" v="460" actId="700"/>
          <ac:spMkLst>
            <pc:docMk/>
            <pc:sldMk cId="977825770" sldId="262"/>
            <ac:spMk id="7" creationId="{6E3CA1C3-3DED-78DE-B7EB-E07DA4336B8D}"/>
          </ac:spMkLst>
        </pc:spChg>
        <pc:spChg chg="add del mod ord">
          <ac:chgData name="Chris Woodruff" userId="2dbf025665e4d94d" providerId="LiveId" clId="{B7954D88-423A-B749-AD39-9B4A89F4C93C}" dt="2024-07-31T12:07:00.045" v="461" actId="700"/>
          <ac:spMkLst>
            <pc:docMk/>
            <pc:sldMk cId="977825770" sldId="262"/>
            <ac:spMk id="8" creationId="{229DE073-35C0-F602-83AA-AE8E8D47EC90}"/>
          </ac:spMkLst>
        </pc:spChg>
      </pc:sldChg>
      <pc:sldChg chg="addSp delSp modSp new mod setBg modClrScheme chgLayout">
        <pc:chgData name="Chris Woodruff" userId="2dbf025665e4d94d" providerId="LiveId" clId="{B7954D88-423A-B749-AD39-9B4A89F4C93C}" dt="2024-07-31T01:42:24.643" v="293" actId="26606"/>
        <pc:sldMkLst>
          <pc:docMk/>
          <pc:sldMk cId="980014706" sldId="263"/>
        </pc:sldMkLst>
        <pc:spChg chg="del mod ord">
          <ac:chgData name="Chris Woodruff" userId="2dbf025665e4d94d" providerId="LiveId" clId="{B7954D88-423A-B749-AD39-9B4A89F4C93C}" dt="2024-07-31T01:22:31.337" v="164" actId="700"/>
          <ac:spMkLst>
            <pc:docMk/>
            <pc:sldMk cId="980014706" sldId="263"/>
            <ac:spMk id="2" creationId="{67DB0F8F-A8E9-AEB1-18C0-4CD8FB6F2BA4}"/>
          </ac:spMkLst>
        </pc:spChg>
        <pc:spChg chg="del mod ord">
          <ac:chgData name="Chris Woodruff" userId="2dbf025665e4d94d" providerId="LiveId" clId="{B7954D88-423A-B749-AD39-9B4A89F4C93C}" dt="2024-07-31T01:22:31.337" v="164" actId="700"/>
          <ac:spMkLst>
            <pc:docMk/>
            <pc:sldMk cId="980014706" sldId="263"/>
            <ac:spMk id="3" creationId="{0D335FF2-D8D2-A5AA-769D-AE969CE54EF5}"/>
          </ac:spMkLst>
        </pc:spChg>
        <pc:spChg chg="add mod ord">
          <ac:chgData name="Chris Woodruff" userId="2dbf025665e4d94d" providerId="LiveId" clId="{B7954D88-423A-B749-AD39-9B4A89F4C93C}" dt="2024-07-31T01:42:24.643" v="293" actId="26606"/>
          <ac:spMkLst>
            <pc:docMk/>
            <pc:sldMk cId="980014706" sldId="263"/>
            <ac:spMk id="4" creationId="{0338D3D2-287E-F14D-8117-ED0AC9D5BE9A}"/>
          </ac:spMkLst>
        </pc:spChg>
        <pc:spChg chg="add mod ord">
          <ac:chgData name="Chris Woodruff" userId="2dbf025665e4d94d" providerId="LiveId" clId="{B7954D88-423A-B749-AD39-9B4A89F4C93C}" dt="2024-07-31T01:42:22.245" v="291" actId="26606"/>
          <ac:spMkLst>
            <pc:docMk/>
            <pc:sldMk cId="980014706" sldId="263"/>
            <ac:spMk id="5" creationId="{EEF1D17A-9DD9-F48B-5940-FEDD30AD5767}"/>
          </ac:spMkLst>
        </pc:spChg>
        <pc:spChg chg="add del">
          <ac:chgData name="Chris Woodruff" userId="2dbf025665e4d94d" providerId="LiveId" clId="{B7954D88-423A-B749-AD39-9B4A89F4C93C}" dt="2024-07-31T01:39:52.574" v="264" actId="26606"/>
          <ac:spMkLst>
            <pc:docMk/>
            <pc:sldMk cId="980014706" sldId="263"/>
            <ac:spMk id="13" creationId="{F69F96FE-C3F5-4F02-8428-78ADCB975ED9}"/>
          </ac:spMkLst>
        </pc:spChg>
        <pc:spChg chg="add del">
          <ac:chgData name="Chris Woodruff" userId="2dbf025665e4d94d" providerId="LiveId" clId="{B7954D88-423A-B749-AD39-9B4A89F4C93C}" dt="2024-07-31T01:39:52.574" v="264" actId="26606"/>
          <ac:spMkLst>
            <pc:docMk/>
            <pc:sldMk cId="980014706" sldId="263"/>
            <ac:spMk id="15" creationId="{F80C6B76-4D7E-4FE2-84E4-C4734B2B49EE}"/>
          </ac:spMkLst>
        </pc:spChg>
        <pc:spChg chg="add del">
          <ac:chgData name="Chris Woodruff" userId="2dbf025665e4d94d" providerId="LiveId" clId="{B7954D88-423A-B749-AD39-9B4A89F4C93C}" dt="2024-07-31T01:40:02.599" v="266" actId="26606"/>
          <ac:spMkLst>
            <pc:docMk/>
            <pc:sldMk cId="980014706" sldId="263"/>
            <ac:spMk id="20" creationId="{F69F96FE-C3F5-4F02-8428-78ADCB975ED9}"/>
          </ac:spMkLst>
        </pc:spChg>
        <pc:spChg chg="add del">
          <ac:chgData name="Chris Woodruff" userId="2dbf025665e4d94d" providerId="LiveId" clId="{B7954D88-423A-B749-AD39-9B4A89F4C93C}" dt="2024-07-31T01:40:02.599" v="266" actId="26606"/>
          <ac:spMkLst>
            <pc:docMk/>
            <pc:sldMk cId="980014706" sldId="263"/>
            <ac:spMk id="22" creationId="{F80C6B76-4D7E-4FE2-84E4-C4734B2B49EE}"/>
          </ac:spMkLst>
        </pc:spChg>
        <pc:spChg chg="add del">
          <ac:chgData name="Chris Woodruff" userId="2dbf025665e4d94d" providerId="LiveId" clId="{B7954D88-423A-B749-AD39-9B4A89F4C93C}" dt="2024-07-31T01:42:24.643" v="293" actId="26606"/>
          <ac:spMkLst>
            <pc:docMk/>
            <pc:sldMk cId="980014706" sldId="263"/>
            <ac:spMk id="26"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28" creationId="{3E12DCC6-BC83-4B12-995C-FEA02449A7B5}"/>
          </ac:spMkLst>
        </pc:spChg>
        <pc:spChg chg="add del">
          <ac:chgData name="Chris Woodruff" userId="2dbf025665e4d94d" providerId="LiveId" clId="{B7954D88-423A-B749-AD39-9B4A89F4C93C}" dt="2024-07-31T01:42:22.245" v="291" actId="26606"/>
          <ac:spMkLst>
            <pc:docMk/>
            <pc:sldMk cId="980014706" sldId="263"/>
            <ac:spMk id="36" creationId="{FF4F1B1F-38C9-4BA3-8793-E2B6FC978C0A}"/>
          </ac:spMkLst>
        </pc:spChg>
        <pc:spChg chg="add del">
          <ac:chgData name="Chris Woodruff" userId="2dbf025665e4d94d" providerId="LiveId" clId="{B7954D88-423A-B749-AD39-9B4A89F4C93C}" dt="2024-07-31T01:42:24.643" v="293" actId="26606"/>
          <ac:spMkLst>
            <pc:docMk/>
            <pc:sldMk cId="980014706" sldId="263"/>
            <ac:spMk id="42"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43" creationId="{3148D7B7-CAFA-4089-A365-6371A76FE4A6}"/>
          </ac:spMkLst>
        </pc:spChg>
        <pc:picChg chg="add del">
          <ac:chgData name="Chris Woodruff" userId="2dbf025665e4d94d" providerId="LiveId" clId="{B7954D88-423A-B749-AD39-9B4A89F4C93C}" dt="2024-07-31T01:39:52.574" v="264" actId="26606"/>
          <ac:picMkLst>
            <pc:docMk/>
            <pc:sldMk cId="980014706" sldId="263"/>
            <ac:picMk id="7" creationId="{3E6CA1F8-F106-BF6D-FA6D-53BFD1A72505}"/>
          </ac:picMkLst>
        </pc:picChg>
        <pc:picChg chg="add del">
          <ac:chgData name="Chris Woodruff" userId="2dbf025665e4d94d" providerId="LiveId" clId="{B7954D88-423A-B749-AD39-9B4A89F4C93C}" dt="2024-07-31T01:40:02.599" v="266" actId="26606"/>
          <ac:picMkLst>
            <pc:docMk/>
            <pc:sldMk cId="980014706" sldId="263"/>
            <ac:picMk id="21" creationId="{647CAFEF-FA84-0910-6A75-827D22CF78A1}"/>
          </ac:picMkLst>
        </pc:picChg>
        <pc:picChg chg="add mod">
          <ac:chgData name="Chris Woodruff" userId="2dbf025665e4d94d" providerId="LiveId" clId="{B7954D88-423A-B749-AD39-9B4A89F4C93C}" dt="2024-07-31T01:42:22.245" v="291" actId="26606"/>
          <ac:picMkLst>
            <pc:docMk/>
            <pc:sldMk cId="980014706" sldId="263"/>
            <ac:picMk id="27" creationId="{BABA4C1E-1D39-68D8-C235-C69F9B9C0972}"/>
          </ac:picMkLst>
        </pc:picChg>
        <pc:cxnChg chg="add del">
          <ac:chgData name="Chris Woodruff" userId="2dbf025665e4d94d" providerId="LiveId" clId="{B7954D88-423A-B749-AD39-9B4A89F4C93C}" dt="2024-07-31T01:39:52.574" v="264" actId="26606"/>
          <ac:cxnSpMkLst>
            <pc:docMk/>
            <pc:sldMk cId="980014706" sldId="263"/>
            <ac:cxnSpMk id="11" creationId="{EAD4CCDA-06BF-4D2A-B44F-195AEC0B5B22}"/>
          </ac:cxnSpMkLst>
        </pc:cxnChg>
        <pc:cxnChg chg="add del">
          <ac:chgData name="Chris Woodruff" userId="2dbf025665e4d94d" providerId="LiveId" clId="{B7954D88-423A-B749-AD39-9B4A89F4C93C}" dt="2024-07-31T01:39:52.574" v="264" actId="26606"/>
          <ac:cxnSpMkLst>
            <pc:docMk/>
            <pc:sldMk cId="980014706" sldId="263"/>
            <ac:cxnSpMk id="17" creationId="{16BEECB0-0766-4C59-B86E-5D26B7D8EF4D}"/>
          </ac:cxnSpMkLst>
        </pc:cxnChg>
        <pc:cxnChg chg="add del">
          <ac:chgData name="Chris Woodruff" userId="2dbf025665e4d94d" providerId="LiveId" clId="{B7954D88-423A-B749-AD39-9B4A89F4C93C}" dt="2024-07-31T01:40:02.599" v="266" actId="26606"/>
          <ac:cxnSpMkLst>
            <pc:docMk/>
            <pc:sldMk cId="980014706" sldId="263"/>
            <ac:cxnSpMk id="19" creationId="{EAD4CCDA-06BF-4D2A-B44F-195AEC0B5B22}"/>
          </ac:cxnSpMkLst>
        </pc:cxnChg>
        <pc:cxnChg chg="add del">
          <ac:chgData name="Chris Woodruff" userId="2dbf025665e4d94d" providerId="LiveId" clId="{B7954D88-423A-B749-AD39-9B4A89F4C93C}" dt="2024-07-31T01:40:02.599" v="266" actId="26606"/>
          <ac:cxnSpMkLst>
            <pc:docMk/>
            <pc:sldMk cId="980014706" sldId="263"/>
            <ac:cxnSpMk id="23" creationId="{16BEECB0-0766-4C59-B86E-5D26B7D8EF4D}"/>
          </ac:cxnSpMkLst>
        </pc:cxnChg>
        <pc:cxnChg chg="add del">
          <ac:chgData name="Chris Woodruff" userId="2dbf025665e4d94d" providerId="LiveId" clId="{B7954D88-423A-B749-AD39-9B4A89F4C93C}" dt="2024-07-31T01:42:24.643" v="293" actId="26606"/>
          <ac:cxnSpMkLst>
            <pc:docMk/>
            <pc:sldMk cId="980014706" sldId="263"/>
            <ac:cxnSpMk id="25" creationId="{EAD4CCDA-06BF-4D2A-B44F-195AEC0B5B22}"/>
          </ac:cxnSpMkLst>
        </pc:cxnChg>
        <pc:cxnChg chg="add del">
          <ac:chgData name="Chris Woodruff" userId="2dbf025665e4d94d" providerId="LiveId" clId="{B7954D88-423A-B749-AD39-9B4A89F4C93C}" dt="2024-07-31T01:42:24.643" v="293" actId="26606"/>
          <ac:cxnSpMkLst>
            <pc:docMk/>
            <pc:sldMk cId="980014706" sldId="263"/>
            <ac:cxnSpMk id="29" creationId="{7476E355-DC49-4AFB-88DE-62B854B9B315}"/>
          </ac:cxnSpMkLst>
        </pc:cxnChg>
        <pc:cxnChg chg="add del">
          <ac:chgData name="Chris Woodruff" userId="2dbf025665e4d94d" providerId="LiveId" clId="{B7954D88-423A-B749-AD39-9B4A89F4C93C}" dt="2024-07-31T01:42:22.245" v="291" actId="26606"/>
          <ac:cxnSpMkLst>
            <pc:docMk/>
            <pc:sldMk cId="980014706" sldId="263"/>
            <ac:cxnSpMk id="34" creationId="{EAD4CCDA-06BF-4D2A-B44F-195AEC0B5B22}"/>
          </ac:cxnSpMkLst>
        </pc:cxnChg>
        <pc:cxnChg chg="add del">
          <ac:chgData name="Chris Woodruff" userId="2dbf025665e4d94d" providerId="LiveId" clId="{B7954D88-423A-B749-AD39-9B4A89F4C93C}" dt="2024-07-31T01:42:22.245" v="291" actId="26606"/>
          <ac:cxnSpMkLst>
            <pc:docMk/>
            <pc:sldMk cId="980014706" sldId="263"/>
            <ac:cxnSpMk id="38" creationId="{6B5C80BC-C547-4FD8-9B68-6A9207F08580}"/>
          </ac:cxnSpMkLst>
        </pc:cxnChg>
        <pc:cxnChg chg="add del">
          <ac:chgData name="Chris Woodruff" userId="2dbf025665e4d94d" providerId="LiveId" clId="{B7954D88-423A-B749-AD39-9B4A89F4C93C}" dt="2024-07-31T01:42:24.643" v="293" actId="26606"/>
          <ac:cxnSpMkLst>
            <pc:docMk/>
            <pc:sldMk cId="980014706" sldId="263"/>
            <ac:cxnSpMk id="40" creationId="{7476E355-DC49-4AFB-88DE-62B854B9B315}"/>
          </ac:cxnSpMkLst>
        </pc:cxnChg>
        <pc:cxnChg chg="add del">
          <ac:chgData name="Chris Woodruff" userId="2dbf025665e4d94d" providerId="LiveId" clId="{B7954D88-423A-B749-AD39-9B4A89F4C93C}" dt="2024-07-31T01:42:24.643" v="293" actId="26606"/>
          <ac:cxnSpMkLst>
            <pc:docMk/>
            <pc:sldMk cId="980014706" sldId="263"/>
            <ac:cxnSpMk id="41" creationId="{EAD4CCDA-06BF-4D2A-B44F-195AEC0B5B22}"/>
          </ac:cxnSpMkLst>
        </pc:cxnChg>
      </pc:sldChg>
      <pc:sldChg chg="addSp delSp modSp new mod modClrScheme chgLayout">
        <pc:chgData name="Chris Woodruff" userId="2dbf025665e4d94d" providerId="LiveId" clId="{B7954D88-423A-B749-AD39-9B4A89F4C93C}" dt="2024-08-01T00:59:44.831" v="490" actId="20577"/>
        <pc:sldMkLst>
          <pc:docMk/>
          <pc:sldMk cId="2803843845" sldId="264"/>
        </pc:sldMkLst>
        <pc:spChg chg="mod ord">
          <ac:chgData name="Chris Woodruff" userId="2dbf025665e4d94d" providerId="LiveId" clId="{B7954D88-423A-B749-AD39-9B4A89F4C93C}" dt="2024-07-31T12:49:23.219" v="471" actId="700"/>
          <ac:spMkLst>
            <pc:docMk/>
            <pc:sldMk cId="2803843845" sldId="264"/>
            <ac:spMk id="2" creationId="{678621A4-F9E5-0AE7-4DB7-EDD32A1DB48A}"/>
          </ac:spMkLst>
        </pc:spChg>
        <pc:spChg chg="del mod ord">
          <ac:chgData name="Chris Woodruff" userId="2dbf025665e4d94d" providerId="LiveId" clId="{B7954D88-423A-B749-AD39-9B4A89F4C93C}" dt="2024-07-31T12:49:23.219" v="471" actId="700"/>
          <ac:spMkLst>
            <pc:docMk/>
            <pc:sldMk cId="2803843845" sldId="264"/>
            <ac:spMk id="3" creationId="{77349FD1-3375-B47A-37A9-81CF2B112608}"/>
          </ac:spMkLst>
        </pc:spChg>
        <pc:spChg chg="add del mod ord">
          <ac:chgData name="Chris Woodruff" userId="2dbf025665e4d94d" providerId="LiveId" clId="{B7954D88-423A-B749-AD39-9B4A89F4C93C}" dt="2024-07-31T12:49:26.229" v="472" actId="478"/>
          <ac:spMkLst>
            <pc:docMk/>
            <pc:sldMk cId="2803843845" sldId="264"/>
            <ac:spMk id="4" creationId="{BCA7FF9B-8019-F6AB-163B-9BD1059DCAC2}"/>
          </ac:spMkLst>
        </pc:spChg>
        <pc:spChg chg="add mod ord">
          <ac:chgData name="Chris Woodruff" userId="2dbf025665e4d94d" providerId="LiveId" clId="{B7954D88-423A-B749-AD39-9B4A89F4C93C}" dt="2024-08-01T00:59:44.831" v="490" actId="20577"/>
          <ac:spMkLst>
            <pc:docMk/>
            <pc:sldMk cId="2803843845" sldId="264"/>
            <ac:spMk id="5" creationId="{95F51EC6-CF3A-8C84-EEA3-F5A4B3FA1745}"/>
          </ac:spMkLst>
        </pc:spChg>
        <pc:picChg chg="add mod">
          <ac:chgData name="Chris Woodruff" userId="2dbf025665e4d94d" providerId="LiveId" clId="{B7954D88-423A-B749-AD39-9B4A89F4C93C}" dt="2024-07-31T12:49:35.064" v="474" actId="1076"/>
          <ac:picMkLst>
            <pc:docMk/>
            <pc:sldMk cId="2803843845" sldId="264"/>
            <ac:picMk id="1026" creationId="{E44760A1-1145-0AA7-93C7-28CE12A48DEB}"/>
          </ac:picMkLst>
        </pc:picChg>
      </pc:sldChg>
      <pc:sldChg chg="addSp delSp modSp new mod modClrScheme chgLayout">
        <pc:chgData name="Chris Woodruff" userId="2dbf025665e4d94d" providerId="LiveId" clId="{B7954D88-423A-B749-AD39-9B4A89F4C93C}" dt="2024-08-01T00:59:38.641" v="488" actId="20577"/>
        <pc:sldMkLst>
          <pc:docMk/>
          <pc:sldMk cId="1430116675" sldId="265"/>
        </pc:sldMkLst>
        <pc:spChg chg="mod ord">
          <ac:chgData name="Chris Woodruff" userId="2dbf025665e4d94d" providerId="LiveId" clId="{B7954D88-423A-B749-AD39-9B4A89F4C93C}" dt="2024-08-01T00:59:14.159" v="476" actId="27636"/>
          <ac:spMkLst>
            <pc:docMk/>
            <pc:sldMk cId="1430116675" sldId="265"/>
            <ac:spMk id="2" creationId="{44AEA616-33D1-8F52-FC79-638FD5F41CC5}"/>
          </ac:spMkLst>
        </pc:spChg>
        <pc:spChg chg="del mod ord">
          <ac:chgData name="Chris Woodruff" userId="2dbf025665e4d94d" providerId="LiveId" clId="{B7954D88-423A-B749-AD39-9B4A89F4C93C}" dt="2024-08-01T00:59:14.133" v="475" actId="700"/>
          <ac:spMkLst>
            <pc:docMk/>
            <pc:sldMk cId="1430116675" sldId="265"/>
            <ac:spMk id="3" creationId="{60EDAEC8-415F-071F-3A0B-735EDD914C73}"/>
          </ac:spMkLst>
        </pc:spChg>
        <pc:spChg chg="add del mod ord">
          <ac:chgData name="Chris Woodruff" userId="2dbf025665e4d94d" providerId="LiveId" clId="{B7954D88-423A-B749-AD39-9B4A89F4C93C}" dt="2024-08-01T00:59:17.949" v="477" actId="478"/>
          <ac:spMkLst>
            <pc:docMk/>
            <pc:sldMk cId="1430116675" sldId="265"/>
            <ac:spMk id="4" creationId="{3B02377F-12FF-EDBC-633B-D44F474F7B12}"/>
          </ac:spMkLst>
        </pc:spChg>
        <pc:spChg chg="add mod ord">
          <ac:chgData name="Chris Woodruff" userId="2dbf025665e4d94d" providerId="LiveId" clId="{B7954D88-423A-B749-AD39-9B4A89F4C93C}" dt="2024-08-01T00:59:38.641" v="488" actId="20577"/>
          <ac:spMkLst>
            <pc:docMk/>
            <pc:sldMk cId="1430116675" sldId="265"/>
            <ac:spMk id="5" creationId="{B32BBB8D-ED69-D5EF-C0AA-BAFCB59EF6B9}"/>
          </ac:spMkLst>
        </pc:spChg>
        <pc:picChg chg="add mod">
          <ac:chgData name="Chris Woodruff" userId="2dbf025665e4d94d" providerId="LiveId" clId="{B7954D88-423A-B749-AD39-9B4A89F4C93C}" dt="2024-08-01T00:59:32.249" v="482" actId="1076"/>
          <ac:picMkLst>
            <pc:docMk/>
            <pc:sldMk cId="1430116675" sldId="265"/>
            <ac:picMk id="2050" creationId="{250384B3-D84E-0421-7A39-2A3784297EB5}"/>
          </ac:picMkLst>
        </pc:picChg>
      </pc:sldChg>
      <pc:sldChg chg="addSp delSp modSp new mod modClrScheme chgLayout">
        <pc:chgData name="Chris Woodruff" userId="2dbf025665e4d94d" providerId="LiveId" clId="{B7954D88-423A-B749-AD39-9B4A89F4C93C}" dt="2024-08-02T10:51:00.124" v="1265" actId="113"/>
        <pc:sldMkLst>
          <pc:docMk/>
          <pc:sldMk cId="396292466" sldId="266"/>
        </pc:sldMkLst>
        <pc:spChg chg="mod ord">
          <ac:chgData name="Chris Woodruff" userId="2dbf025665e4d94d" providerId="LiveId" clId="{B7954D88-423A-B749-AD39-9B4A89F4C93C}" dt="2024-08-02T10:50:13.623" v="1259" actId="27636"/>
          <ac:spMkLst>
            <pc:docMk/>
            <pc:sldMk cId="396292466" sldId="266"/>
            <ac:spMk id="2" creationId="{78BB3FF3-9816-3B1B-FD0F-5711C5766A63}"/>
          </ac:spMkLst>
        </pc:spChg>
        <pc:spChg chg="del mod ord">
          <ac:chgData name="Chris Woodruff" userId="2dbf025665e4d94d" providerId="LiveId" clId="{B7954D88-423A-B749-AD39-9B4A89F4C93C}" dt="2024-08-01T01:03:27.854" v="493" actId="700"/>
          <ac:spMkLst>
            <pc:docMk/>
            <pc:sldMk cId="396292466" sldId="266"/>
            <ac:spMk id="3" creationId="{73A67B1C-3588-008E-1FF0-80B0E6159ADE}"/>
          </ac:spMkLst>
        </pc:spChg>
        <pc:spChg chg="add del mod ord">
          <ac:chgData name="Chris Woodruff" userId="2dbf025665e4d94d" providerId="LiveId" clId="{B7954D88-423A-B749-AD39-9B4A89F4C93C}" dt="2024-08-01T01:03:32.019" v="495" actId="478"/>
          <ac:spMkLst>
            <pc:docMk/>
            <pc:sldMk cId="396292466" sldId="266"/>
            <ac:spMk id="4" creationId="{7DFBD9FF-1A3B-B646-2296-4DEE5189BDFA}"/>
          </ac:spMkLst>
        </pc:spChg>
        <pc:spChg chg="add mod ord">
          <ac:chgData name="Chris Woodruff" userId="2dbf025665e4d94d" providerId="LiveId" clId="{B7954D88-423A-B749-AD39-9B4A89F4C93C}" dt="2024-08-02T10:51:00.124" v="1265" actId="113"/>
          <ac:spMkLst>
            <pc:docMk/>
            <pc:sldMk cId="396292466" sldId="266"/>
            <ac:spMk id="5" creationId="{461E83E0-1856-4A64-B218-76348EC12012}"/>
          </ac:spMkLst>
        </pc:spChg>
        <pc:spChg chg="add mod">
          <ac:chgData name="Chris Woodruff" userId="2dbf025665e4d94d" providerId="LiveId" clId="{B7954D88-423A-B749-AD39-9B4A89F4C93C}" dt="2024-08-02T10:50:34.703" v="1263" actId="14100"/>
          <ac:spMkLst>
            <pc:docMk/>
            <pc:sldMk cId="396292466" sldId="266"/>
            <ac:spMk id="7" creationId="{E001614C-6B72-101E-FB05-1FAEC0F59C88}"/>
          </ac:spMkLst>
        </pc:spChg>
      </pc:sldChg>
      <pc:sldChg chg="addSp delSp modSp new mod setBg modClrScheme chgLayout">
        <pc:chgData name="Chris Woodruff" userId="2dbf025665e4d94d" providerId="LiveId" clId="{B7954D88-423A-B749-AD39-9B4A89F4C93C}" dt="2024-07-31T01:42:47.514" v="298" actId="26606"/>
        <pc:sldMkLst>
          <pc:docMk/>
          <pc:sldMk cId="3865338691" sldId="267"/>
        </pc:sldMkLst>
        <pc:spChg chg="del mod ord">
          <ac:chgData name="Chris Woodruff" userId="2dbf025665e4d94d" providerId="LiveId" clId="{B7954D88-423A-B749-AD39-9B4A89F4C93C}" dt="2024-07-31T01:22:54.343" v="166" actId="700"/>
          <ac:spMkLst>
            <pc:docMk/>
            <pc:sldMk cId="3865338691" sldId="267"/>
            <ac:spMk id="2" creationId="{7A0F79B5-2584-8183-9F96-96C72BA64BE9}"/>
          </ac:spMkLst>
        </pc:spChg>
        <pc:spChg chg="del mod ord">
          <ac:chgData name="Chris Woodruff" userId="2dbf025665e4d94d" providerId="LiveId" clId="{B7954D88-423A-B749-AD39-9B4A89F4C93C}" dt="2024-07-31T01:22:54.343" v="166" actId="700"/>
          <ac:spMkLst>
            <pc:docMk/>
            <pc:sldMk cId="3865338691" sldId="267"/>
            <ac:spMk id="3" creationId="{CF3DE059-2755-7C53-BCA5-F732123A49F3}"/>
          </ac:spMkLst>
        </pc:spChg>
        <pc:spChg chg="add mod ord">
          <ac:chgData name="Chris Woodruff" userId="2dbf025665e4d94d" providerId="LiveId" clId="{B7954D88-423A-B749-AD39-9B4A89F4C93C}" dt="2024-07-31T01:42:47.514" v="298" actId="26606"/>
          <ac:spMkLst>
            <pc:docMk/>
            <pc:sldMk cId="3865338691" sldId="267"/>
            <ac:spMk id="4" creationId="{2813A5FC-3FE0-2C40-6F09-DBF34C6A7023}"/>
          </ac:spMkLst>
        </pc:spChg>
        <pc:spChg chg="add mod ord">
          <ac:chgData name="Chris Woodruff" userId="2dbf025665e4d94d" providerId="LiveId" clId="{B7954D88-423A-B749-AD39-9B4A89F4C93C}" dt="2024-07-31T01:42:47.514" v="298" actId="26606"/>
          <ac:spMkLst>
            <pc:docMk/>
            <pc:sldMk cId="3865338691" sldId="267"/>
            <ac:spMk id="5" creationId="{6D28F61E-4F3C-D583-3289-A85A2FBD9BA2}"/>
          </ac:spMkLst>
        </pc:spChg>
        <pc:spChg chg="add del">
          <ac:chgData name="Chris Woodruff" userId="2dbf025665e4d94d" providerId="LiveId" clId="{B7954D88-423A-B749-AD39-9B4A89F4C93C}" dt="2024-07-31T01:42:47.514" v="298" actId="26606"/>
          <ac:spMkLst>
            <pc:docMk/>
            <pc:sldMk cId="3865338691" sldId="267"/>
            <ac:spMk id="13" creationId="{3CECA2BE-0443-493F-9413-FC132026C29F}"/>
          </ac:spMkLst>
        </pc:spChg>
        <pc:spChg chg="add del">
          <ac:chgData name="Chris Woodruff" userId="2dbf025665e4d94d" providerId="LiveId" clId="{B7954D88-423A-B749-AD39-9B4A89F4C93C}" dt="2024-07-31T01:42:47.514" v="298" actId="26606"/>
          <ac:spMkLst>
            <pc:docMk/>
            <pc:sldMk cId="3865338691" sldId="267"/>
            <ac:spMk id="15" creationId="{57C3041F-18C8-4A3F-BB74-556AD2101858}"/>
          </ac:spMkLst>
        </pc:spChg>
        <pc:spChg chg="add del">
          <ac:chgData name="Chris Woodruff" userId="2dbf025665e4d94d" providerId="LiveId" clId="{B7954D88-423A-B749-AD39-9B4A89F4C93C}" dt="2024-07-31T01:42:47.514" v="298" actId="26606"/>
          <ac:spMkLst>
            <pc:docMk/>
            <pc:sldMk cId="3865338691" sldId="267"/>
            <ac:spMk id="17" creationId="{72B28B90-B579-47ED-A625-BAD03AE6C0E5}"/>
          </ac:spMkLst>
        </pc:spChg>
        <pc:spChg chg="add del">
          <ac:chgData name="Chris Woodruff" userId="2dbf025665e4d94d" providerId="LiveId" clId="{B7954D88-423A-B749-AD39-9B4A89F4C93C}" dt="2024-07-31T01:42:45.334" v="296" actId="26606"/>
          <ac:spMkLst>
            <pc:docMk/>
            <pc:sldMk cId="3865338691" sldId="267"/>
            <ac:spMk id="26" creationId="{F69F96FE-C3F5-4F02-8428-78ADCB975ED9}"/>
          </ac:spMkLst>
        </pc:spChg>
        <pc:spChg chg="add del">
          <ac:chgData name="Chris Woodruff" userId="2dbf025665e4d94d" providerId="LiveId" clId="{B7954D88-423A-B749-AD39-9B4A89F4C93C}" dt="2024-07-31T01:42:45.334" v="296" actId="26606"/>
          <ac:spMkLst>
            <pc:docMk/>
            <pc:sldMk cId="3865338691" sldId="267"/>
            <ac:spMk id="28" creationId="{F80C6B76-4D7E-4FE2-84E4-C4734B2B49EE}"/>
          </ac:spMkLst>
        </pc:spChg>
        <pc:spChg chg="add del">
          <ac:chgData name="Chris Woodruff" userId="2dbf025665e4d94d" providerId="LiveId" clId="{B7954D88-423A-B749-AD39-9B4A89F4C93C}" dt="2024-07-31T01:42:47.514" v="298" actId="26606"/>
          <ac:spMkLst>
            <pc:docMk/>
            <pc:sldMk cId="3865338691" sldId="267"/>
            <ac:spMk id="33" creationId="{51C0BCA8-B9D5-4F84-B063-ABE683EE04E1}"/>
          </ac:spMkLst>
        </pc:spChg>
        <pc:spChg chg="add del">
          <ac:chgData name="Chris Woodruff" userId="2dbf025665e4d94d" providerId="LiveId" clId="{B7954D88-423A-B749-AD39-9B4A89F4C93C}" dt="2024-07-31T01:42:47.514" v="298" actId="26606"/>
          <ac:spMkLst>
            <pc:docMk/>
            <pc:sldMk cId="3865338691" sldId="267"/>
            <ac:spMk id="34" creationId="{3148D7B7-CAFA-4089-A365-6371A76FE4A6}"/>
          </ac:spMkLst>
        </pc:spChg>
        <pc:picChg chg="add mod">
          <ac:chgData name="Chris Woodruff" userId="2dbf025665e4d94d" providerId="LiveId" clId="{B7954D88-423A-B749-AD39-9B4A89F4C93C}" dt="2024-07-31T01:42:47.514" v="298" actId="26606"/>
          <ac:picMkLst>
            <pc:docMk/>
            <pc:sldMk cId="3865338691" sldId="267"/>
            <ac:picMk id="7" creationId="{70B22375-C7B5-73F7-D6B2-E9E68A783AF2}"/>
          </ac:picMkLst>
        </pc:picChg>
        <pc:cxnChg chg="add del">
          <ac:chgData name="Chris Woodruff" userId="2dbf025665e4d94d" providerId="LiveId" clId="{B7954D88-423A-B749-AD39-9B4A89F4C93C}" dt="2024-07-31T01:42:47.514" v="298" actId="26606"/>
          <ac:cxnSpMkLst>
            <pc:docMk/>
            <pc:sldMk cId="3865338691" sldId="267"/>
            <ac:cxnSpMk id="11"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19" creationId="{16BEECB0-0766-4C59-B86E-5D26B7D8EF4D}"/>
          </ac:cxnSpMkLst>
        </pc:cxnChg>
        <pc:cxnChg chg="add del">
          <ac:chgData name="Chris Woodruff" userId="2dbf025665e4d94d" providerId="LiveId" clId="{B7954D88-423A-B749-AD39-9B4A89F4C93C}" dt="2024-07-31T01:42:45.334" v="296" actId="26606"/>
          <ac:cxnSpMkLst>
            <pc:docMk/>
            <pc:sldMk cId="3865338691" sldId="267"/>
            <ac:cxnSpMk id="24" creationId="{EAD4CCDA-06BF-4D2A-B44F-195AEC0B5B22}"/>
          </ac:cxnSpMkLst>
        </pc:cxnChg>
        <pc:cxnChg chg="add del">
          <ac:chgData name="Chris Woodruff" userId="2dbf025665e4d94d" providerId="LiveId" clId="{B7954D88-423A-B749-AD39-9B4A89F4C93C}" dt="2024-07-31T01:42:45.334" v="296" actId="26606"/>
          <ac:cxnSpMkLst>
            <pc:docMk/>
            <pc:sldMk cId="3865338691" sldId="267"/>
            <ac:cxnSpMk id="30" creationId="{16BEECB0-0766-4C59-B86E-5D26B7D8EF4D}"/>
          </ac:cxnSpMkLst>
        </pc:cxnChg>
        <pc:cxnChg chg="add del">
          <ac:chgData name="Chris Woodruff" userId="2dbf025665e4d94d" providerId="LiveId" clId="{B7954D88-423A-B749-AD39-9B4A89F4C93C}" dt="2024-07-31T01:42:47.514" v="298" actId="26606"/>
          <ac:cxnSpMkLst>
            <pc:docMk/>
            <pc:sldMk cId="3865338691" sldId="267"/>
            <ac:cxnSpMk id="32"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35" creationId="{7476E355-DC49-4AFB-88DE-62B854B9B315}"/>
          </ac:cxnSpMkLst>
        </pc:cxnChg>
      </pc:sldChg>
      <pc:sldChg chg="addSp delSp modSp new mod modClrScheme chgLayout">
        <pc:chgData name="Chris Woodruff" userId="2dbf025665e4d94d" providerId="LiveId" clId="{B7954D88-423A-B749-AD39-9B4A89F4C93C}" dt="2024-08-02T11:05:39.374" v="1312" actId="14100"/>
        <pc:sldMkLst>
          <pc:docMk/>
          <pc:sldMk cId="2766099432" sldId="268"/>
        </pc:sldMkLst>
        <pc:spChg chg="mod ord">
          <ac:chgData name="Chris Woodruff" userId="2dbf025665e4d94d" providerId="LiveId" clId="{B7954D88-423A-B749-AD39-9B4A89F4C93C}" dt="2024-08-02T11:05:16.812" v="1309" actId="700"/>
          <ac:spMkLst>
            <pc:docMk/>
            <pc:sldMk cId="2766099432" sldId="268"/>
            <ac:spMk id="2" creationId="{1B93AAA0-0133-F19B-4C37-CEBE5E8CCD59}"/>
          </ac:spMkLst>
        </pc:spChg>
        <pc:spChg chg="del mod ord">
          <ac:chgData name="Chris Woodruff" userId="2dbf025665e4d94d" providerId="LiveId" clId="{B7954D88-423A-B749-AD39-9B4A89F4C93C}" dt="2024-08-01T01:12:20.937" v="623" actId="700"/>
          <ac:spMkLst>
            <pc:docMk/>
            <pc:sldMk cId="2766099432" sldId="268"/>
            <ac:spMk id="3" creationId="{4743DF29-42EF-93BB-CBC6-C179237EFB61}"/>
          </ac:spMkLst>
        </pc:spChg>
        <pc:spChg chg="add del mod ord">
          <ac:chgData name="Chris Woodruff" userId="2dbf025665e4d94d" providerId="LiveId" clId="{B7954D88-423A-B749-AD39-9B4A89F4C93C}" dt="2024-08-01T01:12:38.007" v="625" actId="478"/>
          <ac:spMkLst>
            <pc:docMk/>
            <pc:sldMk cId="2766099432" sldId="268"/>
            <ac:spMk id="4" creationId="{AF5C4E12-D7A8-5CDE-5E54-AE73F6D30A2E}"/>
          </ac:spMkLst>
        </pc:spChg>
        <pc:spChg chg="add del mod ord">
          <ac:chgData name="Chris Woodruff" userId="2dbf025665e4d94d" providerId="LiveId" clId="{B7954D88-423A-B749-AD39-9B4A89F4C93C}" dt="2024-08-02T11:05:16.812" v="1309" actId="700"/>
          <ac:spMkLst>
            <pc:docMk/>
            <pc:sldMk cId="2766099432" sldId="268"/>
            <ac:spMk id="5" creationId="{2269BD6A-67BA-22EC-C57B-65DAFF0CE6D7}"/>
          </ac:spMkLst>
        </pc:spChg>
        <pc:spChg chg="add mod">
          <ac:chgData name="Chris Woodruff" userId="2dbf025665e4d94d" providerId="LiveId" clId="{B7954D88-423A-B749-AD39-9B4A89F4C93C}" dt="2024-08-02T11:05:39.374" v="1312" actId="14100"/>
          <ac:spMkLst>
            <pc:docMk/>
            <pc:sldMk cId="2766099432" sldId="268"/>
            <ac:spMk id="7" creationId="{4C51A383-50B2-8EF8-2FA0-0CC3F18D1FDB}"/>
          </ac:spMkLst>
        </pc:spChg>
      </pc:sldChg>
      <pc:sldChg chg="addSp delSp modSp new mod modClrScheme chgLayout">
        <pc:chgData name="Chris Woodruff" userId="2dbf025665e4d94d" providerId="LiveId" clId="{B7954D88-423A-B749-AD39-9B4A89F4C93C}" dt="2024-08-01T01:19:39.894" v="654" actId="20577"/>
        <pc:sldMkLst>
          <pc:docMk/>
          <pc:sldMk cId="394306760" sldId="269"/>
        </pc:sldMkLst>
        <pc:spChg chg="mod ord">
          <ac:chgData name="Chris Woodruff" userId="2dbf025665e4d94d" providerId="LiveId" clId="{B7954D88-423A-B749-AD39-9B4A89F4C93C}" dt="2024-08-01T01:19:22.182" v="650" actId="14100"/>
          <ac:spMkLst>
            <pc:docMk/>
            <pc:sldMk cId="394306760" sldId="269"/>
            <ac:spMk id="2" creationId="{E6873463-9E56-051F-28A8-137A54C110A2}"/>
          </ac:spMkLst>
        </pc:spChg>
        <pc:spChg chg="del mod ord">
          <ac:chgData name="Chris Woodruff" userId="2dbf025665e4d94d" providerId="LiveId" clId="{B7954D88-423A-B749-AD39-9B4A89F4C93C}" dt="2024-08-01T01:19:17.088" v="649" actId="700"/>
          <ac:spMkLst>
            <pc:docMk/>
            <pc:sldMk cId="394306760" sldId="269"/>
            <ac:spMk id="3" creationId="{AC0D33FC-8469-A51C-24D1-BEC7D9B74E4B}"/>
          </ac:spMkLst>
        </pc:spChg>
        <pc:spChg chg="add mod ord">
          <ac:chgData name="Chris Woodruff" userId="2dbf025665e4d94d" providerId="LiveId" clId="{B7954D88-423A-B749-AD39-9B4A89F4C93C}" dt="2024-08-01T01:19:39.894" v="654" actId="20577"/>
          <ac:spMkLst>
            <pc:docMk/>
            <pc:sldMk cId="394306760" sldId="269"/>
            <ac:spMk id="4" creationId="{5281BEB1-F624-2E46-FEA1-CFE371E4E1B6}"/>
          </ac:spMkLst>
        </pc:spChg>
        <pc:spChg chg="add mod ord">
          <ac:chgData name="Chris Woodruff" userId="2dbf025665e4d94d" providerId="LiveId" clId="{B7954D88-423A-B749-AD39-9B4A89F4C93C}" dt="2024-08-01T01:19:24.469" v="651"/>
          <ac:spMkLst>
            <pc:docMk/>
            <pc:sldMk cId="394306760" sldId="269"/>
            <ac:spMk id="5" creationId="{2227B2B5-3398-D1E6-3C20-BBDAADC69263}"/>
          </ac:spMkLst>
        </pc:spChg>
      </pc:sldChg>
      <pc:sldChg chg="addSp delSp modSp new mod modClrScheme chgLayout">
        <pc:chgData name="Chris Woodruff" userId="2dbf025665e4d94d" providerId="LiveId" clId="{B7954D88-423A-B749-AD39-9B4A89F4C93C}" dt="2024-08-01T01:22:38.144" v="671" actId="14100"/>
        <pc:sldMkLst>
          <pc:docMk/>
          <pc:sldMk cId="2566211251" sldId="270"/>
        </pc:sldMkLst>
        <pc:spChg chg="mod ord">
          <ac:chgData name="Chris Woodruff" userId="2dbf025665e4d94d" providerId="LiveId" clId="{B7954D88-423A-B749-AD39-9B4A89F4C93C}" dt="2024-08-01T01:22:38.144" v="671" actId="14100"/>
          <ac:spMkLst>
            <pc:docMk/>
            <pc:sldMk cId="2566211251" sldId="270"/>
            <ac:spMk id="2" creationId="{CA9DC37A-0B45-D184-FEA1-405A1FD7980B}"/>
          </ac:spMkLst>
        </pc:spChg>
        <pc:spChg chg="del mod ord">
          <ac:chgData name="Chris Woodruff" userId="2dbf025665e4d94d" providerId="LiveId" clId="{B7954D88-423A-B749-AD39-9B4A89F4C93C}" dt="2024-08-01T01:20:50.164" v="660" actId="700"/>
          <ac:spMkLst>
            <pc:docMk/>
            <pc:sldMk cId="2566211251" sldId="270"/>
            <ac:spMk id="3" creationId="{DF9C36A6-5964-32E3-9EF1-AF92BD2561C8}"/>
          </ac:spMkLst>
        </pc:spChg>
        <pc:spChg chg="add mod ord">
          <ac:chgData name="Chris Woodruff" userId="2dbf025665e4d94d" providerId="LiveId" clId="{B7954D88-423A-B749-AD39-9B4A89F4C93C}" dt="2024-08-01T01:21:30.815" v="668" actId="20577"/>
          <ac:spMkLst>
            <pc:docMk/>
            <pc:sldMk cId="2566211251" sldId="270"/>
            <ac:spMk id="4" creationId="{A136CE0B-1053-B7F7-CABD-C0AD699615CC}"/>
          </ac:spMkLst>
        </pc:spChg>
        <pc:spChg chg="add mod ord">
          <ac:chgData name="Chris Woodruff" userId="2dbf025665e4d94d" providerId="LiveId" clId="{B7954D88-423A-B749-AD39-9B4A89F4C93C}" dt="2024-08-01T01:20:51.823" v="661"/>
          <ac:spMkLst>
            <pc:docMk/>
            <pc:sldMk cId="2566211251" sldId="270"/>
            <ac:spMk id="5" creationId="{76F7A1CD-1EB0-94EE-4171-7D1929D948ED}"/>
          </ac:spMkLst>
        </pc:spChg>
      </pc:sldChg>
      <pc:sldChg chg="addSp delSp modSp new mod ord modAnim">
        <pc:chgData name="Chris Woodruff" userId="2dbf025665e4d94d" providerId="LiveId" clId="{B7954D88-423A-B749-AD39-9B4A89F4C93C}" dt="2024-08-01T11:14:28.016" v="772" actId="21"/>
        <pc:sldMkLst>
          <pc:docMk/>
          <pc:sldMk cId="3203480573" sldId="271"/>
        </pc:sldMkLst>
        <pc:spChg chg="mod">
          <ac:chgData name="Chris Woodruff" userId="2dbf025665e4d94d" providerId="LiveId" clId="{B7954D88-423A-B749-AD39-9B4A89F4C93C}" dt="2024-07-31T01:27:09.594" v="212"/>
          <ac:spMkLst>
            <pc:docMk/>
            <pc:sldMk cId="3203480573" sldId="271"/>
            <ac:spMk id="2" creationId="{ED4795A6-3300-6805-B5D8-F551C31A1E85}"/>
          </ac:spMkLst>
        </pc:spChg>
        <pc:spChg chg="del">
          <ac:chgData name="Chris Woodruff" userId="2dbf025665e4d94d" providerId="LiveId" clId="{B7954D88-423A-B749-AD39-9B4A89F4C93C}" dt="2024-08-01T10:52:44.418" v="690" actId="478"/>
          <ac:spMkLst>
            <pc:docMk/>
            <pc:sldMk cId="3203480573" sldId="271"/>
            <ac:spMk id="3" creationId="{1D7BA3FE-BEBC-F720-C213-B30C636D9552}"/>
          </ac:spMkLst>
        </pc:spChg>
        <pc:picChg chg="add mod">
          <ac:chgData name="Chris Woodruff" userId="2dbf025665e4d94d" providerId="LiveId" clId="{B7954D88-423A-B749-AD39-9B4A89F4C93C}" dt="2024-08-01T11:03:43.262" v="731" actId="1076"/>
          <ac:picMkLst>
            <pc:docMk/>
            <pc:sldMk cId="3203480573" sldId="271"/>
            <ac:picMk id="3074" creationId="{109581A7-B981-90EE-2B3A-6C5A2017BD08}"/>
          </ac:picMkLst>
        </pc:picChg>
        <pc:picChg chg="add mod">
          <ac:chgData name="Chris Woodruff" userId="2dbf025665e4d94d" providerId="LiveId" clId="{B7954D88-423A-B749-AD39-9B4A89F4C93C}" dt="2024-08-01T10:55:01.084" v="699" actId="1076"/>
          <ac:picMkLst>
            <pc:docMk/>
            <pc:sldMk cId="3203480573" sldId="271"/>
            <ac:picMk id="3076" creationId="{6FF09A91-1CFC-5744-1EAA-D957B3A70C9A}"/>
          </ac:picMkLst>
        </pc:picChg>
        <pc:picChg chg="add mod">
          <ac:chgData name="Chris Woodruff" userId="2dbf025665e4d94d" providerId="LiveId" clId="{B7954D88-423A-B749-AD39-9B4A89F4C93C}" dt="2024-08-01T10:56:39.600" v="704" actId="14100"/>
          <ac:picMkLst>
            <pc:docMk/>
            <pc:sldMk cId="3203480573" sldId="271"/>
            <ac:picMk id="3078" creationId="{9BAA350C-4558-0EA8-D42D-31EFCCECEBA1}"/>
          </ac:picMkLst>
        </pc:picChg>
        <pc:picChg chg="add mod">
          <ac:chgData name="Chris Woodruff" userId="2dbf025665e4d94d" providerId="LiveId" clId="{B7954D88-423A-B749-AD39-9B4A89F4C93C}" dt="2024-08-01T10:57:50.113" v="710" actId="1076"/>
          <ac:picMkLst>
            <pc:docMk/>
            <pc:sldMk cId="3203480573" sldId="271"/>
            <ac:picMk id="3080" creationId="{7A50FFCA-DA97-1E37-E0C9-71F0E1D614FB}"/>
          </ac:picMkLst>
        </pc:picChg>
        <pc:picChg chg="add mod">
          <ac:chgData name="Chris Woodruff" userId="2dbf025665e4d94d" providerId="LiveId" clId="{B7954D88-423A-B749-AD39-9B4A89F4C93C}" dt="2024-08-01T10:59:03.450" v="715" actId="1076"/>
          <ac:picMkLst>
            <pc:docMk/>
            <pc:sldMk cId="3203480573" sldId="271"/>
            <ac:picMk id="3082" creationId="{029637D5-E8C8-2F90-F66B-9570EE6CC5E8}"/>
          </ac:picMkLst>
        </pc:picChg>
        <pc:picChg chg="add mod">
          <ac:chgData name="Chris Woodruff" userId="2dbf025665e4d94d" providerId="LiveId" clId="{B7954D88-423A-B749-AD39-9B4A89F4C93C}" dt="2024-08-01T11:00:52.983" v="720" actId="1076"/>
          <ac:picMkLst>
            <pc:docMk/>
            <pc:sldMk cId="3203480573" sldId="271"/>
            <ac:picMk id="3084" creationId="{CEE27628-31B9-43F2-3092-5D3ED58CE201}"/>
          </ac:picMkLst>
        </pc:picChg>
        <pc:picChg chg="add mod">
          <ac:chgData name="Chris Woodruff" userId="2dbf025665e4d94d" providerId="LiveId" clId="{B7954D88-423A-B749-AD39-9B4A89F4C93C}" dt="2024-08-01T11:02:24.101" v="724" actId="1076"/>
          <ac:picMkLst>
            <pc:docMk/>
            <pc:sldMk cId="3203480573" sldId="271"/>
            <ac:picMk id="3086" creationId="{AB726624-73EB-E03E-0E11-135AA8FCED37}"/>
          </ac:picMkLst>
        </pc:picChg>
        <pc:picChg chg="add mod">
          <ac:chgData name="Chris Woodruff" userId="2dbf025665e4d94d" providerId="LiveId" clId="{B7954D88-423A-B749-AD39-9B4A89F4C93C}" dt="2024-08-01T11:04:34.425" v="737" actId="1076"/>
          <ac:picMkLst>
            <pc:docMk/>
            <pc:sldMk cId="3203480573" sldId="271"/>
            <ac:picMk id="3088" creationId="{B64FF645-9FA7-16E0-CD64-F97A06A8D1D2}"/>
          </ac:picMkLst>
        </pc:picChg>
        <pc:picChg chg="add">
          <ac:chgData name="Chris Woodruff" userId="2dbf025665e4d94d" providerId="LiveId" clId="{B7954D88-423A-B749-AD39-9B4A89F4C93C}" dt="2024-08-01T11:06:08.649" v="739"/>
          <ac:picMkLst>
            <pc:docMk/>
            <pc:sldMk cId="3203480573" sldId="271"/>
            <ac:picMk id="3090" creationId="{AA685997-4788-7C71-14AF-B3F00A329102}"/>
          </ac:picMkLst>
        </pc:picChg>
        <pc:picChg chg="add">
          <ac:chgData name="Chris Woodruff" userId="2dbf025665e4d94d" providerId="LiveId" clId="{B7954D88-423A-B749-AD39-9B4A89F4C93C}" dt="2024-08-01T11:06:24.169" v="740"/>
          <ac:picMkLst>
            <pc:docMk/>
            <pc:sldMk cId="3203480573" sldId="271"/>
            <ac:picMk id="3092" creationId="{3A164BDD-A551-54BC-C0E9-C3F647DE173D}"/>
          </ac:picMkLst>
        </pc:picChg>
        <pc:picChg chg="add mod">
          <ac:chgData name="Chris Woodruff" userId="2dbf025665e4d94d" providerId="LiveId" clId="{B7954D88-423A-B749-AD39-9B4A89F4C93C}" dt="2024-08-01T11:07:05.892" v="748" actId="1076"/>
          <ac:picMkLst>
            <pc:docMk/>
            <pc:sldMk cId="3203480573" sldId="271"/>
            <ac:picMk id="3094" creationId="{E148BD70-D8CC-7D76-7C22-39A3AF3F2E25}"/>
          </ac:picMkLst>
        </pc:picChg>
        <pc:picChg chg="add del mod">
          <ac:chgData name="Chris Woodruff" userId="2dbf025665e4d94d" providerId="LiveId" clId="{B7954D88-423A-B749-AD39-9B4A89F4C93C}" dt="2024-08-01T11:09:36.025" v="757" actId="478"/>
          <ac:picMkLst>
            <pc:docMk/>
            <pc:sldMk cId="3203480573" sldId="271"/>
            <ac:picMk id="3096" creationId="{C2C73D13-C66B-3F51-0395-77E8BCFC4556}"/>
          </ac:picMkLst>
        </pc:picChg>
        <pc:picChg chg="add">
          <ac:chgData name="Chris Woodruff" userId="2dbf025665e4d94d" providerId="LiveId" clId="{B7954D88-423A-B749-AD39-9B4A89F4C93C}" dt="2024-08-01T11:10:10.214" v="758"/>
          <ac:picMkLst>
            <pc:docMk/>
            <pc:sldMk cId="3203480573" sldId="271"/>
            <ac:picMk id="3098" creationId="{D3A8D02B-0426-525D-241C-05EAE0446F74}"/>
          </ac:picMkLst>
        </pc:picChg>
        <pc:picChg chg="add mod">
          <ac:chgData name="Chris Woodruff" userId="2dbf025665e4d94d" providerId="LiveId" clId="{B7954D88-423A-B749-AD39-9B4A89F4C93C}" dt="2024-08-01T11:11:05.839" v="763" actId="1076"/>
          <ac:picMkLst>
            <pc:docMk/>
            <pc:sldMk cId="3203480573" sldId="271"/>
            <ac:picMk id="3100" creationId="{00251BA7-808B-DA61-2FC7-A7D60F7F2F9E}"/>
          </ac:picMkLst>
        </pc:picChg>
        <pc:picChg chg="add del mod">
          <ac:chgData name="Chris Woodruff" userId="2dbf025665e4d94d" providerId="LiveId" clId="{B7954D88-423A-B749-AD39-9B4A89F4C93C}" dt="2024-08-01T11:14:28.016" v="772" actId="21"/>
          <ac:picMkLst>
            <pc:docMk/>
            <pc:sldMk cId="3203480573" sldId="271"/>
            <ac:picMk id="3102" creationId="{DBBA9AC5-5D0D-A100-C9A8-ADECD1E15423}"/>
          </ac:picMkLst>
        </pc:picChg>
      </pc:sldChg>
      <pc:sldChg chg="addSp delSp modSp new mod setBg modClrScheme delDesignElem chgLayout">
        <pc:chgData name="Chris Woodruff" userId="2dbf025665e4d94d" providerId="LiveId" clId="{B7954D88-423A-B749-AD39-9B4A89F4C93C}" dt="2024-07-31T01:41:56.910" v="286" actId="700"/>
        <pc:sldMkLst>
          <pc:docMk/>
          <pc:sldMk cId="1155641192" sldId="272"/>
        </pc:sldMkLst>
        <pc:spChg chg="del mod ord">
          <ac:chgData name="Chris Woodruff" userId="2dbf025665e4d94d" providerId="LiveId" clId="{B7954D88-423A-B749-AD39-9B4A89F4C93C}" dt="2024-07-31T01:23:16.660" v="168" actId="700"/>
          <ac:spMkLst>
            <pc:docMk/>
            <pc:sldMk cId="1155641192" sldId="272"/>
            <ac:spMk id="2" creationId="{A6AA8FFF-BDA2-AED6-A6C9-01CCEC0F202B}"/>
          </ac:spMkLst>
        </pc:spChg>
        <pc:spChg chg="del mod ord">
          <ac:chgData name="Chris Woodruff" userId="2dbf025665e4d94d" providerId="LiveId" clId="{B7954D88-423A-B749-AD39-9B4A89F4C93C}" dt="2024-07-31T01:23:16.660" v="168" actId="700"/>
          <ac:spMkLst>
            <pc:docMk/>
            <pc:sldMk cId="1155641192" sldId="272"/>
            <ac:spMk id="3" creationId="{600DBEBA-8439-23DE-863D-DC697D755B8E}"/>
          </ac:spMkLst>
        </pc:spChg>
        <pc:spChg chg="add mod ord">
          <ac:chgData name="Chris Woodruff" userId="2dbf025665e4d94d" providerId="LiveId" clId="{B7954D88-423A-B749-AD39-9B4A89F4C93C}" dt="2024-07-31T01:41:56.910" v="286" actId="700"/>
          <ac:spMkLst>
            <pc:docMk/>
            <pc:sldMk cId="1155641192" sldId="272"/>
            <ac:spMk id="4" creationId="{A5B330B6-8E19-1190-6886-9CDE466C58CA}"/>
          </ac:spMkLst>
        </pc:spChg>
        <pc:spChg chg="add mod ord">
          <ac:chgData name="Chris Woodruff" userId="2dbf025665e4d94d" providerId="LiveId" clId="{B7954D88-423A-B749-AD39-9B4A89F4C93C}" dt="2024-07-31T01:41:56.910" v="286" actId="700"/>
          <ac:spMkLst>
            <pc:docMk/>
            <pc:sldMk cId="1155641192" sldId="272"/>
            <ac:spMk id="5" creationId="{73B7094D-8036-D715-4739-B1ED95A27385}"/>
          </ac:spMkLst>
        </pc:spChg>
        <pc:spChg chg="add del">
          <ac:chgData name="Chris Woodruff" userId="2dbf025665e4d94d" providerId="LiveId" clId="{B7954D88-423A-B749-AD39-9B4A89F4C93C}" dt="2024-07-31T01:40:37.646" v="270" actId="26606"/>
          <ac:spMkLst>
            <pc:docMk/>
            <pc:sldMk cId="1155641192" sldId="272"/>
            <ac:spMk id="13" creationId="{3CECA2BE-0443-493F-9413-FC132026C29F}"/>
          </ac:spMkLst>
        </pc:spChg>
        <pc:spChg chg="add del">
          <ac:chgData name="Chris Woodruff" userId="2dbf025665e4d94d" providerId="LiveId" clId="{B7954D88-423A-B749-AD39-9B4A89F4C93C}" dt="2024-07-31T01:40:37.646" v="270" actId="26606"/>
          <ac:spMkLst>
            <pc:docMk/>
            <pc:sldMk cId="1155641192" sldId="272"/>
            <ac:spMk id="15" creationId="{57C3041F-18C8-4A3F-BB74-556AD2101858}"/>
          </ac:spMkLst>
        </pc:spChg>
        <pc:spChg chg="add del">
          <ac:chgData name="Chris Woodruff" userId="2dbf025665e4d94d" providerId="LiveId" clId="{B7954D88-423A-B749-AD39-9B4A89F4C93C}" dt="2024-07-31T01:40:37.646" v="270" actId="26606"/>
          <ac:spMkLst>
            <pc:docMk/>
            <pc:sldMk cId="1155641192" sldId="272"/>
            <ac:spMk id="17" creationId="{72B28B90-B579-47ED-A625-BAD03AE6C0E5}"/>
          </ac:spMkLst>
        </pc:spChg>
        <pc:spChg chg="add del">
          <ac:chgData name="Chris Woodruff" userId="2dbf025665e4d94d" providerId="LiveId" clId="{B7954D88-423A-B749-AD39-9B4A89F4C93C}" dt="2024-07-31T01:40:44.299" v="272" actId="26606"/>
          <ac:spMkLst>
            <pc:docMk/>
            <pc:sldMk cId="1155641192" sldId="272"/>
            <ac:spMk id="22" creationId="{F69F96FE-C3F5-4F02-8428-78ADCB975ED9}"/>
          </ac:spMkLst>
        </pc:spChg>
        <pc:spChg chg="add del">
          <ac:chgData name="Chris Woodruff" userId="2dbf025665e4d94d" providerId="LiveId" clId="{B7954D88-423A-B749-AD39-9B4A89F4C93C}" dt="2024-07-31T01:40:44.299" v="272" actId="26606"/>
          <ac:spMkLst>
            <pc:docMk/>
            <pc:sldMk cId="1155641192" sldId="272"/>
            <ac:spMk id="24" creationId="{F80C6B76-4D7E-4FE2-84E4-C4734B2B49EE}"/>
          </ac:spMkLst>
        </pc:spChg>
        <pc:spChg chg="add del">
          <ac:chgData name="Chris Woodruff" userId="2dbf025665e4d94d" providerId="LiveId" clId="{B7954D88-423A-B749-AD39-9B4A89F4C93C}" dt="2024-07-31T01:40:48.928" v="274" actId="26606"/>
          <ac:spMkLst>
            <pc:docMk/>
            <pc:sldMk cId="1155641192" sldId="272"/>
            <ac:spMk id="28" creationId="{FF4F1B1F-38C9-4BA3-8793-E2B6FC978C0A}"/>
          </ac:spMkLst>
        </pc:spChg>
        <pc:spChg chg="add del">
          <ac:chgData name="Chris Woodruff" userId="2dbf025665e4d94d" providerId="LiveId" clId="{B7954D88-423A-B749-AD39-9B4A89F4C93C}" dt="2024-07-31T01:40:48.928" v="274" actId="26606"/>
          <ac:spMkLst>
            <pc:docMk/>
            <pc:sldMk cId="1155641192" sldId="272"/>
            <ac:spMk id="30" creationId="{40A82C2B-B640-4B39-A4B8-3189B458AC0D}"/>
          </ac:spMkLst>
        </pc:spChg>
        <pc:spChg chg="add del">
          <ac:chgData name="Chris Woodruff" userId="2dbf025665e4d94d" providerId="LiveId" clId="{B7954D88-423A-B749-AD39-9B4A89F4C93C}" dt="2024-07-31T01:41:56.910" v="286" actId="700"/>
          <ac:spMkLst>
            <pc:docMk/>
            <pc:sldMk cId="1155641192" sldId="272"/>
            <ac:spMk id="34" creationId="{3CECA2BE-0443-493F-9413-FC132026C29F}"/>
          </ac:spMkLst>
        </pc:spChg>
        <pc:spChg chg="add del">
          <ac:chgData name="Chris Woodruff" userId="2dbf025665e4d94d" providerId="LiveId" clId="{B7954D88-423A-B749-AD39-9B4A89F4C93C}" dt="2024-07-31T01:41:56.910" v="286" actId="700"/>
          <ac:spMkLst>
            <pc:docMk/>
            <pc:sldMk cId="1155641192" sldId="272"/>
            <ac:spMk id="36" creationId="{57C3041F-18C8-4A3F-BB74-556AD2101858}"/>
          </ac:spMkLst>
        </pc:spChg>
        <pc:spChg chg="add del">
          <ac:chgData name="Chris Woodruff" userId="2dbf025665e4d94d" providerId="LiveId" clId="{B7954D88-423A-B749-AD39-9B4A89F4C93C}" dt="2024-07-31T01:41:56.910" v="286" actId="700"/>
          <ac:spMkLst>
            <pc:docMk/>
            <pc:sldMk cId="1155641192" sldId="272"/>
            <ac:spMk id="37" creationId="{72B28B90-B579-47ED-A625-BAD03AE6C0E5}"/>
          </ac:spMkLst>
        </pc:spChg>
        <pc:picChg chg="add del">
          <ac:chgData name="Chris Woodruff" userId="2dbf025665e4d94d" providerId="LiveId" clId="{B7954D88-423A-B749-AD39-9B4A89F4C93C}" dt="2024-07-31T01:40:37.646" v="270" actId="26606"/>
          <ac:picMkLst>
            <pc:docMk/>
            <pc:sldMk cId="1155641192" sldId="272"/>
            <ac:picMk id="7" creationId="{04CBDB8B-F461-3FC8-C7C2-DC53D6DC96A1}"/>
          </ac:picMkLst>
        </pc:picChg>
        <pc:picChg chg="add del">
          <ac:chgData name="Chris Woodruff" userId="2dbf025665e4d94d" providerId="LiveId" clId="{B7954D88-423A-B749-AD39-9B4A89F4C93C}" dt="2024-07-31T01:40:44.299" v="272" actId="26606"/>
          <ac:picMkLst>
            <pc:docMk/>
            <pc:sldMk cId="1155641192" sldId="272"/>
            <ac:picMk id="23" creationId="{1A947AEA-151B-7960-E3EE-D94B1F4A43C9}"/>
          </ac:picMkLst>
        </pc:picChg>
        <pc:picChg chg="add del">
          <ac:chgData name="Chris Woodruff" userId="2dbf025665e4d94d" providerId="LiveId" clId="{B7954D88-423A-B749-AD39-9B4A89F4C93C}" dt="2024-07-31T01:40:48.928" v="274" actId="26606"/>
          <ac:picMkLst>
            <pc:docMk/>
            <pc:sldMk cId="1155641192" sldId="272"/>
            <ac:picMk id="29" creationId="{70DFFCD2-5D17-39A2-AA63-24C5847D6F2D}"/>
          </ac:picMkLst>
        </pc:picChg>
        <pc:picChg chg="add">
          <ac:chgData name="Chris Woodruff" userId="2dbf025665e4d94d" providerId="LiveId" clId="{B7954D88-423A-B749-AD39-9B4A89F4C93C}" dt="2024-07-31T01:40:48.978" v="275" actId="26606"/>
          <ac:picMkLst>
            <pc:docMk/>
            <pc:sldMk cId="1155641192" sldId="272"/>
            <ac:picMk id="35" creationId="{04CBDB8B-F461-3FC8-C7C2-DC53D6DC96A1}"/>
          </ac:picMkLst>
        </pc:picChg>
        <pc:cxnChg chg="add del">
          <ac:chgData name="Chris Woodruff" userId="2dbf025665e4d94d" providerId="LiveId" clId="{B7954D88-423A-B749-AD39-9B4A89F4C93C}" dt="2024-07-31T01:40:37.646" v="270" actId="26606"/>
          <ac:cxnSpMkLst>
            <pc:docMk/>
            <pc:sldMk cId="1155641192" sldId="272"/>
            <ac:cxnSpMk id="11" creationId="{EAD4CCDA-06BF-4D2A-B44F-195AEC0B5B22}"/>
          </ac:cxnSpMkLst>
        </pc:cxnChg>
        <pc:cxnChg chg="add del">
          <ac:chgData name="Chris Woodruff" userId="2dbf025665e4d94d" providerId="LiveId" clId="{B7954D88-423A-B749-AD39-9B4A89F4C93C}" dt="2024-07-31T01:40:37.646" v="270" actId="26606"/>
          <ac:cxnSpMkLst>
            <pc:docMk/>
            <pc:sldMk cId="1155641192" sldId="272"/>
            <ac:cxnSpMk id="19" creationId="{16BEECB0-0766-4C59-B86E-5D26B7D8EF4D}"/>
          </ac:cxnSpMkLst>
        </pc:cxnChg>
        <pc:cxnChg chg="add del">
          <ac:chgData name="Chris Woodruff" userId="2dbf025665e4d94d" providerId="LiveId" clId="{B7954D88-423A-B749-AD39-9B4A89F4C93C}" dt="2024-07-31T01:40:44.299" v="272" actId="26606"/>
          <ac:cxnSpMkLst>
            <pc:docMk/>
            <pc:sldMk cId="1155641192" sldId="272"/>
            <ac:cxnSpMk id="21" creationId="{EAD4CCDA-06BF-4D2A-B44F-195AEC0B5B22}"/>
          </ac:cxnSpMkLst>
        </pc:cxnChg>
        <pc:cxnChg chg="add del">
          <ac:chgData name="Chris Woodruff" userId="2dbf025665e4d94d" providerId="LiveId" clId="{B7954D88-423A-B749-AD39-9B4A89F4C93C}" dt="2024-07-31T01:40:44.299" v="272" actId="26606"/>
          <ac:cxnSpMkLst>
            <pc:docMk/>
            <pc:sldMk cId="1155641192" sldId="272"/>
            <ac:cxnSpMk id="25" creationId="{16BEECB0-0766-4C59-B86E-5D26B7D8EF4D}"/>
          </ac:cxnSpMkLst>
        </pc:cxnChg>
        <pc:cxnChg chg="add del">
          <ac:chgData name="Chris Woodruff" userId="2dbf025665e4d94d" providerId="LiveId" clId="{B7954D88-423A-B749-AD39-9B4A89F4C93C}" dt="2024-07-31T01:40:48.928" v="274" actId="26606"/>
          <ac:cxnSpMkLst>
            <pc:docMk/>
            <pc:sldMk cId="1155641192" sldId="272"/>
            <ac:cxnSpMk id="27" creationId="{EAD4CCDA-06BF-4D2A-B44F-195AEC0B5B22}"/>
          </ac:cxnSpMkLst>
        </pc:cxnChg>
        <pc:cxnChg chg="add del">
          <ac:chgData name="Chris Woodruff" userId="2dbf025665e4d94d" providerId="LiveId" clId="{B7954D88-423A-B749-AD39-9B4A89F4C93C}" dt="2024-07-31T01:40:48.928" v="274" actId="26606"/>
          <ac:cxnSpMkLst>
            <pc:docMk/>
            <pc:sldMk cId="1155641192" sldId="272"/>
            <ac:cxnSpMk id="31" creationId="{7091899A-6176-48DA-BF9E-4D278C5FBEFF}"/>
          </ac:cxnSpMkLst>
        </pc:cxnChg>
        <pc:cxnChg chg="add del">
          <ac:chgData name="Chris Woodruff" userId="2dbf025665e4d94d" providerId="LiveId" clId="{B7954D88-423A-B749-AD39-9B4A89F4C93C}" dt="2024-07-31T01:41:56.910" v="286" actId="700"/>
          <ac:cxnSpMkLst>
            <pc:docMk/>
            <pc:sldMk cId="1155641192" sldId="272"/>
            <ac:cxnSpMk id="33" creationId="{EAD4CCDA-06BF-4D2A-B44F-195AEC0B5B22}"/>
          </ac:cxnSpMkLst>
        </pc:cxnChg>
        <pc:cxnChg chg="add del">
          <ac:chgData name="Chris Woodruff" userId="2dbf025665e4d94d" providerId="LiveId" clId="{B7954D88-423A-B749-AD39-9B4A89F4C93C}" dt="2024-07-31T01:41:56.910" v="286" actId="700"/>
          <ac:cxnSpMkLst>
            <pc:docMk/>
            <pc:sldMk cId="1155641192" sldId="272"/>
            <ac:cxnSpMk id="38" creationId="{16BEECB0-0766-4C59-B86E-5D26B7D8EF4D}"/>
          </ac:cxnSpMkLst>
        </pc:cxnChg>
      </pc:sldChg>
      <pc:sldChg chg="addSp delSp modSp new mod modAnim modNotesTx">
        <pc:chgData name="Chris Woodruff" userId="2dbf025665e4d94d" providerId="LiveId" clId="{B7954D88-423A-B749-AD39-9B4A89F4C93C}" dt="2024-08-01T11:35:36.218" v="904"/>
        <pc:sldMkLst>
          <pc:docMk/>
          <pc:sldMk cId="3860424078" sldId="273"/>
        </pc:sldMkLst>
        <pc:spChg chg="mod">
          <ac:chgData name="Chris Woodruff" userId="2dbf025665e4d94d" providerId="LiveId" clId="{B7954D88-423A-B749-AD39-9B4A89F4C93C}" dt="2024-07-31T01:27:32.973" v="216" actId="20577"/>
          <ac:spMkLst>
            <pc:docMk/>
            <pc:sldMk cId="3860424078" sldId="273"/>
            <ac:spMk id="2" creationId="{361357E3-79E9-A035-6298-D6D3303CA030}"/>
          </ac:spMkLst>
        </pc:spChg>
        <pc:spChg chg="del">
          <ac:chgData name="Chris Woodruff" userId="2dbf025665e4d94d" providerId="LiveId" clId="{B7954D88-423A-B749-AD39-9B4A89F4C93C}" dt="2024-08-01T11:14:01.043" v="765" actId="478"/>
          <ac:spMkLst>
            <pc:docMk/>
            <pc:sldMk cId="3860424078" sldId="273"/>
            <ac:spMk id="3" creationId="{C76EB812-C991-A4F3-36AB-A11925F16679}"/>
          </ac:spMkLst>
        </pc:spChg>
        <pc:spChg chg="add del mod">
          <ac:chgData name="Chris Woodruff" userId="2dbf025665e4d94d" providerId="LiveId" clId="{B7954D88-423A-B749-AD39-9B4A89F4C93C}" dt="2024-08-01T11:22:28.619" v="796" actId="478"/>
          <ac:spMkLst>
            <pc:docMk/>
            <pc:sldMk cId="3860424078" sldId="273"/>
            <ac:spMk id="5" creationId="{10F57EBA-C0B7-21C1-DB56-9CD8A2797F49}"/>
          </ac:spMkLst>
        </pc:spChg>
        <pc:picChg chg="add mod">
          <ac:chgData name="Chris Woodruff" userId="2dbf025665e4d94d" providerId="LiveId" clId="{B7954D88-423A-B749-AD39-9B4A89F4C93C}" dt="2024-08-01T11:29:11.940" v="820" actId="1076"/>
          <ac:picMkLst>
            <pc:docMk/>
            <pc:sldMk cId="3860424078" sldId="273"/>
            <ac:picMk id="4" creationId="{B209A34F-AEB8-3283-FF71-2F3127348E95}"/>
          </ac:picMkLst>
        </pc:picChg>
        <pc:picChg chg="add mod">
          <ac:chgData name="Chris Woodruff" userId="2dbf025665e4d94d" providerId="LiveId" clId="{B7954D88-423A-B749-AD39-9B4A89F4C93C}" dt="2024-08-01T11:29:28.218" v="823" actId="1076"/>
          <ac:picMkLst>
            <pc:docMk/>
            <pc:sldMk cId="3860424078" sldId="273"/>
            <ac:picMk id="6" creationId="{ED026890-42F9-2A4A-10E7-13199386ACC4}"/>
          </ac:picMkLst>
        </pc:picChg>
        <pc:picChg chg="add mod">
          <ac:chgData name="Chris Woodruff" userId="2dbf025665e4d94d" providerId="LiveId" clId="{B7954D88-423A-B749-AD39-9B4A89F4C93C}" dt="2024-08-01T11:33:26.911" v="859" actId="1037"/>
          <ac:picMkLst>
            <pc:docMk/>
            <pc:sldMk cId="3860424078" sldId="273"/>
            <ac:picMk id="7" creationId="{50C57230-17D4-E59C-14E7-E8BE30A49DCF}"/>
          </ac:picMkLst>
        </pc:picChg>
        <pc:picChg chg="add mod">
          <ac:chgData name="Chris Woodruff" userId="2dbf025665e4d94d" providerId="LiveId" clId="{B7954D88-423A-B749-AD39-9B4A89F4C93C}" dt="2024-08-01T11:33:26.911" v="859" actId="1037"/>
          <ac:picMkLst>
            <pc:docMk/>
            <pc:sldMk cId="3860424078" sldId="273"/>
            <ac:picMk id="8" creationId="{41A9B8C9-922A-5A4D-E04E-8C7B8D093DFC}"/>
          </ac:picMkLst>
        </pc:picChg>
        <pc:picChg chg="add mod">
          <ac:chgData name="Chris Woodruff" userId="2dbf025665e4d94d" providerId="LiveId" clId="{B7954D88-423A-B749-AD39-9B4A89F4C93C}" dt="2024-08-01T11:14:10.870" v="768" actId="1076"/>
          <ac:picMkLst>
            <pc:docMk/>
            <pc:sldMk cId="3860424078" sldId="273"/>
            <ac:picMk id="4098" creationId="{85820BA6-B449-D483-0D17-BD1C452848A8}"/>
          </ac:picMkLst>
        </pc:picChg>
        <pc:picChg chg="add mod">
          <ac:chgData name="Chris Woodruff" userId="2dbf025665e4d94d" providerId="LiveId" clId="{B7954D88-423A-B749-AD39-9B4A89F4C93C}" dt="2024-08-01T11:29:08.862" v="819" actId="1076"/>
          <ac:picMkLst>
            <pc:docMk/>
            <pc:sldMk cId="3860424078" sldId="273"/>
            <ac:picMk id="4100" creationId="{2137950D-AC63-9583-D59A-1E041CDB6E03}"/>
          </ac:picMkLst>
        </pc:picChg>
        <pc:picChg chg="add mod">
          <ac:chgData name="Chris Woodruff" userId="2dbf025665e4d94d" providerId="LiveId" clId="{B7954D88-423A-B749-AD39-9B4A89F4C93C}" dt="2024-08-01T11:29:14.775" v="821" actId="1076"/>
          <ac:picMkLst>
            <pc:docMk/>
            <pc:sldMk cId="3860424078" sldId="273"/>
            <ac:picMk id="4102" creationId="{484ECA3D-5E03-D4FC-2394-576F89762EB6}"/>
          </ac:picMkLst>
        </pc:picChg>
        <pc:picChg chg="add mod">
          <ac:chgData name="Chris Woodruff" userId="2dbf025665e4d94d" providerId="LiveId" clId="{B7954D88-423A-B749-AD39-9B4A89F4C93C}" dt="2024-08-01T11:29:17.907" v="822" actId="1076"/>
          <ac:picMkLst>
            <pc:docMk/>
            <pc:sldMk cId="3860424078" sldId="273"/>
            <ac:picMk id="4104" creationId="{0AF7CB1E-1FD2-70C2-A7C5-A175233CE25C}"/>
          </ac:picMkLst>
        </pc:picChg>
        <pc:picChg chg="add del">
          <ac:chgData name="Chris Woodruff" userId="2dbf025665e4d94d" providerId="LiveId" clId="{B7954D88-423A-B749-AD39-9B4A89F4C93C}" dt="2024-08-01T11:22:28.619" v="796" actId="478"/>
          <ac:picMkLst>
            <pc:docMk/>
            <pc:sldMk cId="3860424078" sldId="273"/>
            <ac:picMk id="4106" creationId="{7D62CADD-2EC0-9C96-A457-1DBEFAAE805A}"/>
          </ac:picMkLst>
        </pc:picChg>
        <pc:picChg chg="add">
          <ac:chgData name="Chris Woodruff" userId="2dbf025665e4d94d" providerId="LiveId" clId="{B7954D88-423A-B749-AD39-9B4A89F4C93C}" dt="2024-08-01T11:22:30.298" v="797"/>
          <ac:picMkLst>
            <pc:docMk/>
            <pc:sldMk cId="3860424078" sldId="273"/>
            <ac:picMk id="4108" creationId="{BEF6010F-9C64-E76F-1554-2037B94C3CCC}"/>
          </ac:picMkLst>
        </pc:picChg>
        <pc:picChg chg="add">
          <ac:chgData name="Chris Woodruff" userId="2dbf025665e4d94d" providerId="LiveId" clId="{B7954D88-423A-B749-AD39-9B4A89F4C93C}" dt="2024-08-01T11:22:57.455" v="798"/>
          <ac:picMkLst>
            <pc:docMk/>
            <pc:sldMk cId="3860424078" sldId="273"/>
            <ac:picMk id="4110" creationId="{524ADC9A-8677-C159-3699-7E0C9CFD45F2}"/>
          </ac:picMkLst>
        </pc:picChg>
        <pc:picChg chg="add mod">
          <ac:chgData name="Chris Woodruff" userId="2dbf025665e4d94d" providerId="LiveId" clId="{B7954D88-423A-B749-AD39-9B4A89F4C93C}" dt="2024-08-01T11:33:26.911" v="859" actId="1037"/>
          <ac:picMkLst>
            <pc:docMk/>
            <pc:sldMk cId="3860424078" sldId="273"/>
            <ac:picMk id="4112" creationId="{8968427A-B00B-30C3-042F-A1CE3F74EBC8}"/>
          </ac:picMkLst>
        </pc:picChg>
        <pc:picChg chg="add">
          <ac:chgData name="Chris Woodruff" userId="2dbf025665e4d94d" providerId="LiveId" clId="{B7954D88-423A-B749-AD39-9B4A89F4C93C}" dt="2024-08-01T11:27:41.367" v="811"/>
          <ac:picMkLst>
            <pc:docMk/>
            <pc:sldMk cId="3860424078" sldId="273"/>
            <ac:picMk id="4114" creationId="{E2B1F434-A830-2F74-20FE-9C46C4764D74}"/>
          </ac:picMkLst>
        </pc:picChg>
        <pc:picChg chg="add mod">
          <ac:chgData name="Chris Woodruff" userId="2dbf025665e4d94d" providerId="LiveId" clId="{B7954D88-423A-B749-AD39-9B4A89F4C93C}" dt="2024-08-01T11:33:26.911" v="859" actId="1037"/>
          <ac:picMkLst>
            <pc:docMk/>
            <pc:sldMk cId="3860424078" sldId="273"/>
            <ac:picMk id="4116" creationId="{CF45BFBE-7B0E-A9C3-E56D-E9183AE3AB4A}"/>
          </ac:picMkLst>
        </pc:picChg>
        <pc:picChg chg="add mod">
          <ac:chgData name="Chris Woodruff" userId="2dbf025665e4d94d" providerId="LiveId" clId="{B7954D88-423A-B749-AD39-9B4A89F4C93C}" dt="2024-08-01T11:33:26.911" v="859" actId="1037"/>
          <ac:picMkLst>
            <pc:docMk/>
            <pc:sldMk cId="3860424078" sldId="273"/>
            <ac:picMk id="4118" creationId="{427C524C-93B8-111A-FFFE-D217C8623E10}"/>
          </ac:picMkLst>
        </pc:picChg>
        <pc:picChg chg="add mod">
          <ac:chgData name="Chris Woodruff" userId="2dbf025665e4d94d" providerId="LiveId" clId="{B7954D88-423A-B749-AD39-9B4A89F4C93C}" dt="2024-08-01T11:33:45.033" v="863" actId="1076"/>
          <ac:picMkLst>
            <pc:docMk/>
            <pc:sldMk cId="3860424078" sldId="273"/>
            <ac:picMk id="4120" creationId="{25EC8FC4-B58B-661B-7AA1-994939D97DFF}"/>
          </ac:picMkLst>
        </pc:picChg>
      </pc:sldChg>
      <pc:sldChg chg="modSp new del mod">
        <pc:chgData name="Chris Woodruff" userId="2dbf025665e4d94d" providerId="LiveId" clId="{B7954D88-423A-B749-AD39-9B4A89F4C93C}" dt="2024-08-01T11:36:13.850" v="905" actId="2696"/>
        <pc:sldMkLst>
          <pc:docMk/>
          <pc:sldMk cId="2623680387" sldId="274"/>
        </pc:sldMkLst>
        <pc:spChg chg="mod">
          <ac:chgData name="Chris Woodruff" userId="2dbf025665e4d94d" providerId="LiveId" clId="{B7954D88-423A-B749-AD39-9B4A89F4C93C}" dt="2024-07-31T01:27:39.997" v="217"/>
          <ac:spMkLst>
            <pc:docMk/>
            <pc:sldMk cId="2623680387" sldId="274"/>
            <ac:spMk id="2" creationId="{62E8D57B-A3F0-DB20-6790-6582E1C20754}"/>
          </ac:spMkLst>
        </pc:spChg>
      </pc:sldChg>
      <pc:sldChg chg="addSp delSp modSp new mod setBg modClrScheme chgLayout">
        <pc:chgData name="Chris Woodruff" userId="2dbf025665e4d94d" providerId="LiveId" clId="{B7954D88-423A-B749-AD39-9B4A89F4C93C}" dt="2024-08-01T11:36:56.741" v="906" actId="26606"/>
        <pc:sldMkLst>
          <pc:docMk/>
          <pc:sldMk cId="812005044" sldId="275"/>
        </pc:sldMkLst>
        <pc:spChg chg="del mod ord">
          <ac:chgData name="Chris Woodruff" userId="2dbf025665e4d94d" providerId="LiveId" clId="{B7954D88-423A-B749-AD39-9B4A89F4C93C}" dt="2024-07-31T01:23:59.787" v="171" actId="700"/>
          <ac:spMkLst>
            <pc:docMk/>
            <pc:sldMk cId="812005044" sldId="275"/>
            <ac:spMk id="2" creationId="{DAD2F94C-E1FE-47C7-9D55-F1E4841D263A}"/>
          </ac:spMkLst>
        </pc:spChg>
        <pc:spChg chg="del mod ord">
          <ac:chgData name="Chris Woodruff" userId="2dbf025665e4d94d" providerId="LiveId" clId="{B7954D88-423A-B749-AD39-9B4A89F4C93C}" dt="2024-07-31T01:23:59.787" v="171" actId="700"/>
          <ac:spMkLst>
            <pc:docMk/>
            <pc:sldMk cId="812005044" sldId="275"/>
            <ac:spMk id="3" creationId="{BB70F1C9-C48A-D250-F928-9B4E0A0F529E}"/>
          </ac:spMkLst>
        </pc:spChg>
        <pc:spChg chg="add mod ord">
          <ac:chgData name="Chris Woodruff" userId="2dbf025665e4d94d" providerId="LiveId" clId="{B7954D88-423A-B749-AD39-9B4A89F4C93C}" dt="2024-08-01T11:36:56.741" v="906" actId="26606"/>
          <ac:spMkLst>
            <pc:docMk/>
            <pc:sldMk cId="812005044" sldId="275"/>
            <ac:spMk id="4" creationId="{75E7B38D-C2BA-0794-5C86-C3B079106658}"/>
          </ac:spMkLst>
        </pc:spChg>
        <pc:spChg chg="add mod ord">
          <ac:chgData name="Chris Woodruff" userId="2dbf025665e4d94d" providerId="LiveId" clId="{B7954D88-423A-B749-AD39-9B4A89F4C93C}" dt="2024-08-01T11:36:56.741" v="906" actId="26606"/>
          <ac:spMkLst>
            <pc:docMk/>
            <pc:sldMk cId="812005044" sldId="275"/>
            <ac:spMk id="5" creationId="{1F58475E-F351-C8A7-B8F2-FC2E9087BAD3}"/>
          </ac:spMkLst>
        </pc:spChg>
        <pc:spChg chg="add del">
          <ac:chgData name="Chris Woodruff" userId="2dbf025665e4d94d" providerId="LiveId" clId="{B7954D88-423A-B749-AD39-9B4A89F4C93C}" dt="2024-08-01T11:36:56.741" v="906" actId="26606"/>
          <ac:spMkLst>
            <pc:docMk/>
            <pc:sldMk cId="812005044" sldId="275"/>
            <ac:spMk id="12" creationId="{3560802A-CB0A-468C-B8E5-6F426F84FF5B}"/>
          </ac:spMkLst>
        </pc:spChg>
        <pc:spChg chg="add del">
          <ac:chgData name="Chris Woodruff" userId="2dbf025665e4d94d" providerId="LiveId" clId="{B7954D88-423A-B749-AD39-9B4A89F4C93C}" dt="2024-07-31T01:41:03.904" v="277" actId="26606"/>
          <ac:spMkLst>
            <pc:docMk/>
            <pc:sldMk cId="812005044" sldId="275"/>
            <ac:spMk id="13" creationId="{F69F96FE-C3F5-4F02-8428-78ADCB975ED9}"/>
          </ac:spMkLst>
        </pc:spChg>
        <pc:spChg chg="add del">
          <ac:chgData name="Chris Woodruff" userId="2dbf025665e4d94d" providerId="LiveId" clId="{B7954D88-423A-B749-AD39-9B4A89F4C93C}" dt="2024-07-31T01:41:03.904" v="277" actId="26606"/>
          <ac:spMkLst>
            <pc:docMk/>
            <pc:sldMk cId="812005044" sldId="275"/>
            <ac:spMk id="15" creationId="{F80C6B76-4D7E-4FE2-84E4-C4734B2B49EE}"/>
          </ac:spMkLst>
        </pc:spChg>
        <pc:spChg chg="add del">
          <ac:chgData name="Chris Woodruff" userId="2dbf025665e4d94d" providerId="LiveId" clId="{B7954D88-423A-B749-AD39-9B4A89F4C93C}" dt="2024-07-31T01:41:06.942" v="279" actId="26606"/>
          <ac:spMkLst>
            <pc:docMk/>
            <pc:sldMk cId="812005044" sldId="275"/>
            <ac:spMk id="21" creationId="{3CECA2BE-0443-493F-9413-FC132026C29F}"/>
          </ac:spMkLst>
        </pc:spChg>
        <pc:spChg chg="add del">
          <ac:chgData name="Chris Woodruff" userId="2dbf025665e4d94d" providerId="LiveId" clId="{B7954D88-423A-B749-AD39-9B4A89F4C93C}" dt="2024-07-31T01:41:06.942" v="279" actId="26606"/>
          <ac:spMkLst>
            <pc:docMk/>
            <pc:sldMk cId="812005044" sldId="275"/>
            <ac:spMk id="23" creationId="{57C3041F-18C8-4A3F-BB74-556AD2101858}"/>
          </ac:spMkLst>
        </pc:spChg>
        <pc:spChg chg="add del">
          <ac:chgData name="Chris Woodruff" userId="2dbf025665e4d94d" providerId="LiveId" clId="{B7954D88-423A-B749-AD39-9B4A89F4C93C}" dt="2024-07-31T01:41:06.942" v="279" actId="26606"/>
          <ac:spMkLst>
            <pc:docMk/>
            <pc:sldMk cId="812005044" sldId="275"/>
            <ac:spMk id="24" creationId="{72B28B90-B579-47ED-A625-BAD03AE6C0E5}"/>
          </ac:spMkLst>
        </pc:spChg>
        <pc:spChg chg="add del">
          <ac:chgData name="Chris Woodruff" userId="2dbf025665e4d94d" providerId="LiveId" clId="{B7954D88-423A-B749-AD39-9B4A89F4C93C}" dt="2024-07-31T01:42:08.386" v="288" actId="26606"/>
          <ac:spMkLst>
            <pc:docMk/>
            <pc:sldMk cId="812005044" sldId="275"/>
            <ac:spMk id="25"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7"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9" creationId="{40A82C2B-B640-4B39-A4B8-3189B458AC0D}"/>
          </ac:spMkLst>
        </pc:spChg>
        <pc:spChg chg="add del">
          <ac:chgData name="Chris Woodruff" userId="2dbf025665e4d94d" providerId="LiveId" clId="{B7954D88-423A-B749-AD39-9B4A89F4C93C}" dt="2024-07-31T01:42:08.386" v="288" actId="26606"/>
          <ac:spMkLst>
            <pc:docMk/>
            <pc:sldMk cId="812005044" sldId="275"/>
            <ac:spMk id="31" creationId="{40A82C2B-B640-4B39-A4B8-3189B458AC0D}"/>
          </ac:spMkLst>
        </pc:spChg>
        <pc:spChg chg="add del">
          <ac:chgData name="Chris Woodruff" userId="2dbf025665e4d94d" providerId="LiveId" clId="{B7954D88-423A-B749-AD39-9B4A89F4C93C}" dt="2024-07-31T01:41:26.649" v="283" actId="26606"/>
          <ac:spMkLst>
            <pc:docMk/>
            <pc:sldMk cId="812005044" sldId="275"/>
            <ac:spMk id="33" creationId="{F69F96FE-C3F5-4F02-8428-78ADCB975ED9}"/>
          </ac:spMkLst>
        </pc:spChg>
        <pc:spChg chg="add del">
          <ac:chgData name="Chris Woodruff" userId="2dbf025665e4d94d" providerId="LiveId" clId="{B7954D88-423A-B749-AD39-9B4A89F4C93C}" dt="2024-07-31T01:41:26.649" v="283" actId="26606"/>
          <ac:spMkLst>
            <pc:docMk/>
            <pc:sldMk cId="812005044" sldId="275"/>
            <ac:spMk id="35" creationId="{F80C6B76-4D7E-4FE2-84E4-C4734B2B49EE}"/>
          </ac:spMkLst>
        </pc:spChg>
        <pc:spChg chg="add del">
          <ac:chgData name="Chris Woodruff" userId="2dbf025665e4d94d" providerId="LiveId" clId="{B7954D88-423A-B749-AD39-9B4A89F4C93C}" dt="2024-07-31T01:42:25.250" v="294" actId="26606"/>
          <ac:spMkLst>
            <pc:docMk/>
            <pc:sldMk cId="812005044" sldId="275"/>
            <ac:spMk id="40" creationId="{FF4F1B1F-38C9-4BA3-8793-E2B6FC978C0A}"/>
          </ac:spMkLst>
        </pc:spChg>
        <pc:spChg chg="add">
          <ac:chgData name="Chris Woodruff" userId="2dbf025665e4d94d" providerId="LiveId" clId="{B7954D88-423A-B749-AD39-9B4A89F4C93C}" dt="2024-08-01T11:36:56.741" v="906" actId="26606"/>
          <ac:spMkLst>
            <pc:docMk/>
            <pc:sldMk cId="812005044" sldId="275"/>
            <ac:spMk id="43" creationId="{51C0BCA8-B9D5-4F84-B063-ABE683EE04E1}"/>
          </ac:spMkLst>
        </pc:spChg>
        <pc:spChg chg="add">
          <ac:chgData name="Chris Woodruff" userId="2dbf025665e4d94d" providerId="LiveId" clId="{B7954D88-423A-B749-AD39-9B4A89F4C93C}" dt="2024-08-01T11:36:56.741" v="906" actId="26606"/>
          <ac:spMkLst>
            <pc:docMk/>
            <pc:sldMk cId="812005044" sldId="275"/>
            <ac:spMk id="45" creationId="{3E12DCC6-BC83-4B12-995C-FEA02449A7B5}"/>
          </ac:spMkLst>
        </pc:spChg>
        <pc:picChg chg="add del">
          <ac:chgData name="Chris Woodruff" userId="2dbf025665e4d94d" providerId="LiveId" clId="{B7954D88-423A-B749-AD39-9B4A89F4C93C}" dt="2024-07-31T01:41:03.904" v="277" actId="26606"/>
          <ac:picMkLst>
            <pc:docMk/>
            <pc:sldMk cId="812005044" sldId="275"/>
            <ac:picMk id="7" creationId="{9FD245B0-701D-6779-E367-D7F0B5B7679A}"/>
          </ac:picMkLst>
        </pc:picChg>
        <pc:picChg chg="add del">
          <ac:chgData name="Chris Woodruff" userId="2dbf025665e4d94d" providerId="LiveId" clId="{B7954D88-423A-B749-AD39-9B4A89F4C93C}" dt="2024-07-31T01:42:08.386" v="288" actId="26606"/>
          <ac:picMkLst>
            <pc:docMk/>
            <pc:sldMk cId="812005044" sldId="275"/>
            <ac:picMk id="16" creationId="{1F260B0D-B3DD-86F4-C68D-428D1EE70E19}"/>
          </ac:picMkLst>
        </pc:picChg>
        <pc:picChg chg="add del">
          <ac:chgData name="Chris Woodruff" userId="2dbf025665e4d94d" providerId="LiveId" clId="{B7954D88-423A-B749-AD39-9B4A89F4C93C}" dt="2024-07-31T01:41:06.942" v="279" actId="26606"/>
          <ac:picMkLst>
            <pc:docMk/>
            <pc:sldMk cId="812005044" sldId="275"/>
            <ac:picMk id="22" creationId="{9C916A89-7FF6-69F6-8550-ED21BEF504D7}"/>
          </ac:picMkLst>
        </pc:picChg>
        <pc:picChg chg="add del">
          <ac:chgData name="Chris Woodruff" userId="2dbf025665e4d94d" providerId="LiveId" clId="{B7954D88-423A-B749-AD39-9B4A89F4C93C}" dt="2024-07-31T01:41:16.922" v="281" actId="26606"/>
          <ac:picMkLst>
            <pc:docMk/>
            <pc:sldMk cId="812005044" sldId="275"/>
            <ac:picMk id="28" creationId="{68BCF772-AF7F-FDB8-9B3A-546C74707087}"/>
          </ac:picMkLst>
        </pc:picChg>
        <pc:picChg chg="add del">
          <ac:chgData name="Chris Woodruff" userId="2dbf025665e4d94d" providerId="LiveId" clId="{B7954D88-423A-B749-AD39-9B4A89F4C93C}" dt="2024-07-31T01:41:26.649" v="283" actId="26606"/>
          <ac:picMkLst>
            <pc:docMk/>
            <pc:sldMk cId="812005044" sldId="275"/>
            <ac:picMk id="34" creationId="{9FD245B0-701D-6779-E367-D7F0B5B7679A}"/>
          </ac:picMkLst>
        </pc:picChg>
        <pc:picChg chg="add del">
          <ac:chgData name="Chris Woodruff" userId="2dbf025665e4d94d" providerId="LiveId" clId="{B7954D88-423A-B749-AD39-9B4A89F4C93C}" dt="2024-07-31T01:42:25.250" v="294" actId="26606"/>
          <ac:picMkLst>
            <pc:docMk/>
            <pc:sldMk cId="812005044" sldId="275"/>
            <ac:picMk id="41" creationId="{41E5609A-A6E8-E19D-C2C6-C3E1A48DE3B5}"/>
          </ac:picMkLst>
        </pc:picChg>
        <pc:picChg chg="add">
          <ac:chgData name="Chris Woodruff" userId="2dbf025665e4d94d" providerId="LiveId" clId="{B7954D88-423A-B749-AD39-9B4A89F4C93C}" dt="2024-08-01T11:36:56.741" v="906" actId="26606"/>
          <ac:picMkLst>
            <pc:docMk/>
            <pc:sldMk cId="812005044" sldId="275"/>
            <ac:picMk id="44" creationId="{4B96805D-3ED6-663B-7CA0-3E4A1E79432E}"/>
          </ac:picMkLst>
        </pc:picChg>
        <pc:cxnChg chg="add del">
          <ac:chgData name="Chris Woodruff" userId="2dbf025665e4d94d" providerId="LiveId" clId="{B7954D88-423A-B749-AD39-9B4A89F4C93C}" dt="2024-08-01T11:36:56.741" v="906" actId="26606"/>
          <ac:cxnSpMkLst>
            <pc:docMk/>
            <pc:sldMk cId="812005044" sldId="275"/>
            <ac:cxnSpMk id="10" creationId="{EAD4CCDA-06BF-4D2A-B44F-195AEC0B5B22}"/>
          </ac:cxnSpMkLst>
        </pc:cxnChg>
        <pc:cxnChg chg="add del">
          <ac:chgData name="Chris Woodruff" userId="2dbf025665e4d94d" providerId="LiveId" clId="{B7954D88-423A-B749-AD39-9B4A89F4C93C}" dt="2024-07-31T01:41:03.904" v="277" actId="26606"/>
          <ac:cxnSpMkLst>
            <pc:docMk/>
            <pc:sldMk cId="812005044" sldId="275"/>
            <ac:cxnSpMk id="11" creationId="{EAD4CCDA-06BF-4D2A-B44F-195AEC0B5B22}"/>
          </ac:cxnSpMkLst>
        </pc:cxnChg>
        <pc:cxnChg chg="add del">
          <ac:chgData name="Chris Woodruff" userId="2dbf025665e4d94d" providerId="LiveId" clId="{B7954D88-423A-B749-AD39-9B4A89F4C93C}" dt="2024-08-01T11:36:56.741" v="906" actId="26606"/>
          <ac:cxnSpMkLst>
            <pc:docMk/>
            <pc:sldMk cId="812005044" sldId="275"/>
            <ac:cxnSpMk id="14" creationId="{F37ABF8F-2936-429C-ACD7-A6BD50E4466C}"/>
          </ac:cxnSpMkLst>
        </pc:cxnChg>
        <pc:cxnChg chg="add del">
          <ac:chgData name="Chris Woodruff" userId="2dbf025665e4d94d" providerId="LiveId" clId="{B7954D88-423A-B749-AD39-9B4A89F4C93C}" dt="2024-07-31T01:41:03.904" v="277" actId="26606"/>
          <ac:cxnSpMkLst>
            <pc:docMk/>
            <pc:sldMk cId="812005044" sldId="275"/>
            <ac:cxnSpMk id="17"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18" creationId="{EAD4CCDA-06BF-4D2A-B44F-195AEC0B5B22}"/>
          </ac:cxnSpMkLst>
        </pc:cxnChg>
        <pc:cxnChg chg="add del">
          <ac:chgData name="Chris Woodruff" userId="2dbf025665e4d94d" providerId="LiveId" clId="{B7954D88-423A-B749-AD39-9B4A89F4C93C}" dt="2024-07-31T01:41:06.942" v="279" actId="26606"/>
          <ac:cxnSpMkLst>
            <pc:docMk/>
            <pc:sldMk cId="812005044" sldId="275"/>
            <ac:cxnSpMk id="19" creationId="{16BEECB0-0766-4C59-B86E-5D26B7D8EF4D}"/>
          </ac:cxnSpMkLst>
        </pc:cxnChg>
        <pc:cxnChg chg="add del">
          <ac:chgData name="Chris Woodruff" userId="2dbf025665e4d94d" providerId="LiveId" clId="{B7954D88-423A-B749-AD39-9B4A89F4C93C}" dt="2024-07-31T01:41:06.942" v="279" actId="26606"/>
          <ac:cxnSpMkLst>
            <pc:docMk/>
            <pc:sldMk cId="812005044" sldId="275"/>
            <ac:cxnSpMk id="20"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26"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30" creationId="{7091899A-6176-48DA-BF9E-4D278C5FBEFF}"/>
          </ac:cxnSpMkLst>
        </pc:cxnChg>
        <pc:cxnChg chg="add del">
          <ac:chgData name="Chris Woodruff" userId="2dbf025665e4d94d" providerId="LiveId" clId="{B7954D88-423A-B749-AD39-9B4A89F4C93C}" dt="2024-07-31T01:41:26.649" v="283" actId="26606"/>
          <ac:cxnSpMkLst>
            <pc:docMk/>
            <pc:sldMk cId="812005044" sldId="275"/>
            <ac:cxnSpMk id="32" creationId="{EAD4CCDA-06BF-4D2A-B44F-195AEC0B5B22}"/>
          </ac:cxnSpMkLst>
        </pc:cxnChg>
        <pc:cxnChg chg="add del">
          <ac:chgData name="Chris Woodruff" userId="2dbf025665e4d94d" providerId="LiveId" clId="{B7954D88-423A-B749-AD39-9B4A89F4C93C}" dt="2024-07-31T01:41:26.649" v="283" actId="26606"/>
          <ac:cxnSpMkLst>
            <pc:docMk/>
            <pc:sldMk cId="812005044" sldId="275"/>
            <ac:cxnSpMk id="36"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37" creationId="{7091899A-6176-48DA-BF9E-4D278C5FBEFF}"/>
          </ac:cxnSpMkLst>
        </pc:cxnChg>
        <pc:cxnChg chg="add">
          <ac:chgData name="Chris Woodruff" userId="2dbf025665e4d94d" providerId="LiveId" clId="{B7954D88-423A-B749-AD39-9B4A89F4C93C}" dt="2024-08-01T11:36:56.741" v="906" actId="26606"/>
          <ac:cxnSpMkLst>
            <pc:docMk/>
            <pc:sldMk cId="812005044" sldId="275"/>
            <ac:cxnSpMk id="38"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39"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42" creationId="{6B5C80BC-C547-4FD8-9B68-6A9207F08580}"/>
          </ac:cxnSpMkLst>
        </pc:cxnChg>
        <pc:cxnChg chg="add">
          <ac:chgData name="Chris Woodruff" userId="2dbf025665e4d94d" providerId="LiveId" clId="{B7954D88-423A-B749-AD39-9B4A89F4C93C}" dt="2024-08-01T11:36:56.741" v="906" actId="26606"/>
          <ac:cxnSpMkLst>
            <pc:docMk/>
            <pc:sldMk cId="812005044" sldId="275"/>
            <ac:cxnSpMk id="46" creationId="{7476E355-DC49-4AFB-88DE-62B854B9B315}"/>
          </ac:cxnSpMkLst>
        </pc:cxnChg>
      </pc:sldChg>
      <pc:sldChg chg="addSp delSp modSp new mod modAnim">
        <pc:chgData name="Chris Woodruff" userId="2dbf025665e4d94d" providerId="LiveId" clId="{B7954D88-423A-B749-AD39-9B4A89F4C93C}" dt="2024-08-01T11:51:56.098" v="956"/>
        <pc:sldMkLst>
          <pc:docMk/>
          <pc:sldMk cId="2608110139" sldId="276"/>
        </pc:sldMkLst>
        <pc:spChg chg="mod">
          <ac:chgData name="Chris Woodruff" userId="2dbf025665e4d94d" providerId="LiveId" clId="{B7954D88-423A-B749-AD39-9B4A89F4C93C}" dt="2024-07-31T01:27:55.973" v="218"/>
          <ac:spMkLst>
            <pc:docMk/>
            <pc:sldMk cId="2608110139" sldId="276"/>
            <ac:spMk id="2" creationId="{77602BA9-9B14-99C9-A363-4B15B0F95A9C}"/>
          </ac:spMkLst>
        </pc:spChg>
        <pc:spChg chg="del">
          <ac:chgData name="Chris Woodruff" userId="2dbf025665e4d94d" providerId="LiveId" clId="{B7954D88-423A-B749-AD39-9B4A89F4C93C}" dt="2024-08-01T11:39:16.238" v="907" actId="478"/>
          <ac:spMkLst>
            <pc:docMk/>
            <pc:sldMk cId="2608110139" sldId="276"/>
            <ac:spMk id="3" creationId="{198D76AF-DDE6-7EF8-A18B-04315251D4B5}"/>
          </ac:spMkLst>
        </pc:spChg>
        <pc:picChg chg="add mod">
          <ac:chgData name="Chris Woodruff" userId="2dbf025665e4d94d" providerId="LiveId" clId="{B7954D88-423A-B749-AD39-9B4A89F4C93C}" dt="2024-08-01T11:41:26.383" v="915" actId="1076"/>
          <ac:picMkLst>
            <pc:docMk/>
            <pc:sldMk cId="2608110139" sldId="276"/>
            <ac:picMk id="4" creationId="{59D89902-0E06-E712-997C-309FC67AB525}"/>
          </ac:picMkLst>
        </pc:picChg>
        <pc:picChg chg="add mod">
          <ac:chgData name="Chris Woodruff" userId="2dbf025665e4d94d" providerId="LiveId" clId="{B7954D88-423A-B749-AD39-9B4A89F4C93C}" dt="2024-08-01T11:43:37.636" v="929" actId="1076"/>
          <ac:picMkLst>
            <pc:docMk/>
            <pc:sldMk cId="2608110139" sldId="276"/>
            <ac:picMk id="5" creationId="{953CA980-49E4-F1DF-AB89-B129CEE50B87}"/>
          </ac:picMkLst>
        </pc:picChg>
        <pc:picChg chg="add mod">
          <ac:chgData name="Chris Woodruff" userId="2dbf025665e4d94d" providerId="LiveId" clId="{B7954D88-423A-B749-AD39-9B4A89F4C93C}" dt="2024-08-01T11:43:41.866" v="930" actId="1076"/>
          <ac:picMkLst>
            <pc:docMk/>
            <pc:sldMk cId="2608110139" sldId="276"/>
            <ac:picMk id="6" creationId="{4EF9EBB6-3C61-D346-4CEA-862825A00A37}"/>
          </ac:picMkLst>
        </pc:picChg>
        <pc:picChg chg="add mod">
          <ac:chgData name="Chris Woodruff" userId="2dbf025665e4d94d" providerId="LiveId" clId="{B7954D88-423A-B749-AD39-9B4A89F4C93C}" dt="2024-08-01T11:51:25.133" v="948" actId="1076"/>
          <ac:picMkLst>
            <pc:docMk/>
            <pc:sldMk cId="2608110139" sldId="276"/>
            <ac:picMk id="7" creationId="{16C20CBC-2969-8896-06A6-5826E6178518}"/>
          </ac:picMkLst>
        </pc:picChg>
        <pc:picChg chg="add mod">
          <ac:chgData name="Chris Woodruff" userId="2dbf025665e4d94d" providerId="LiveId" clId="{B7954D88-423A-B749-AD39-9B4A89F4C93C}" dt="2024-08-01T11:45:00.583" v="934" actId="14100"/>
          <ac:picMkLst>
            <pc:docMk/>
            <pc:sldMk cId="2608110139" sldId="276"/>
            <ac:picMk id="5122" creationId="{AD13474C-7EBB-6A2F-EBAF-0A278A0DF776}"/>
          </ac:picMkLst>
        </pc:picChg>
        <pc:picChg chg="add mod">
          <ac:chgData name="Chris Woodruff" userId="2dbf025665e4d94d" providerId="LiveId" clId="{B7954D88-423A-B749-AD39-9B4A89F4C93C}" dt="2024-08-01T11:45:09.230" v="936" actId="1076"/>
          <ac:picMkLst>
            <pc:docMk/>
            <pc:sldMk cId="2608110139" sldId="276"/>
            <ac:picMk id="5124" creationId="{3B428175-7139-8F2F-6F98-162E4687FACA}"/>
          </ac:picMkLst>
        </pc:picChg>
        <pc:picChg chg="add mod">
          <ac:chgData name="Chris Woodruff" userId="2dbf025665e4d94d" providerId="LiveId" clId="{B7954D88-423A-B749-AD39-9B4A89F4C93C}" dt="2024-08-01T11:47:45.028" v="941" actId="1076"/>
          <ac:picMkLst>
            <pc:docMk/>
            <pc:sldMk cId="2608110139" sldId="276"/>
            <ac:picMk id="5126" creationId="{1AC8F7FD-2EB7-3619-7B45-13D214808F1D}"/>
          </ac:picMkLst>
        </pc:picChg>
        <pc:picChg chg="add mod">
          <ac:chgData name="Chris Woodruff" userId="2dbf025665e4d94d" providerId="LiveId" clId="{B7954D88-423A-B749-AD39-9B4A89F4C93C}" dt="2024-08-01T11:50:33.001" v="945" actId="1076"/>
          <ac:picMkLst>
            <pc:docMk/>
            <pc:sldMk cId="2608110139" sldId="276"/>
            <ac:picMk id="5128" creationId="{0CAA5AB4-B1B7-94DD-CCC8-6E2B720BC611}"/>
          </ac:picMkLst>
        </pc:picChg>
      </pc:sldChg>
      <pc:sldChg chg="addSp delSp modSp new mod ord">
        <pc:chgData name="Chris Woodruff" userId="2dbf025665e4d94d" providerId="LiveId" clId="{B7954D88-423A-B749-AD39-9B4A89F4C93C}" dt="2024-07-31T12:11:53.021" v="470" actId="20578"/>
        <pc:sldMkLst>
          <pc:docMk/>
          <pc:sldMk cId="160650084" sldId="277"/>
        </pc:sldMkLst>
        <pc:spChg chg="mod">
          <ac:chgData name="Chris Woodruff" userId="2dbf025665e4d94d" providerId="LiveId" clId="{B7954D88-423A-B749-AD39-9B4A89F4C93C}" dt="2024-07-31T01:37:43.622" v="253" actId="1076"/>
          <ac:spMkLst>
            <pc:docMk/>
            <pc:sldMk cId="160650084" sldId="277"/>
            <ac:spMk id="2" creationId="{990BA9F8-F480-B9C0-777A-A3BDC8A862B2}"/>
          </ac:spMkLst>
        </pc:spChg>
        <pc:spChg chg="del">
          <ac:chgData name="Chris Woodruff" userId="2dbf025665e4d94d" providerId="LiveId" clId="{B7954D88-423A-B749-AD39-9B4A89F4C93C}" dt="2024-07-31T01:15:09.267" v="107" actId="1032"/>
          <ac:spMkLst>
            <pc:docMk/>
            <pc:sldMk cId="160650084" sldId="277"/>
            <ac:spMk id="3" creationId="{B3EDA93E-256C-21C8-83C0-C6FAE431FFEF}"/>
          </ac:spMkLst>
        </pc:spChg>
        <pc:graphicFrameChg chg="add mod modGraphic">
          <ac:chgData name="Chris Woodruff" userId="2dbf025665e4d94d" providerId="LiveId" clId="{B7954D88-423A-B749-AD39-9B4A89F4C93C}" dt="2024-07-31T01:15:51.919" v="114" actId="20577"/>
          <ac:graphicFrameMkLst>
            <pc:docMk/>
            <pc:sldMk cId="160650084" sldId="277"/>
            <ac:graphicFrameMk id="4" creationId="{FBA1E3DE-19C5-EEDB-F8B6-70BDDE6682E6}"/>
          </ac:graphicFrameMkLst>
        </pc:graphicFrameChg>
        <pc:graphicFrameChg chg="add mod">
          <ac:chgData name="Chris Woodruff" userId="2dbf025665e4d94d" providerId="LiveId" clId="{B7954D88-423A-B749-AD39-9B4A89F4C93C}" dt="2024-07-31T01:15:52.711" v="115"/>
          <ac:graphicFrameMkLst>
            <pc:docMk/>
            <pc:sldMk cId="160650084" sldId="277"/>
            <ac:graphicFrameMk id="5" creationId="{AA59A8F4-ECA6-BD2F-37D1-5104D5A7A8AC}"/>
          </ac:graphicFrameMkLst>
        </pc:graphicFrameChg>
        <pc:graphicFrameChg chg="add mod">
          <ac:chgData name="Chris Woodruff" userId="2dbf025665e4d94d" providerId="LiveId" clId="{B7954D88-423A-B749-AD39-9B4A89F4C93C}" dt="2024-07-31T01:37:34.690" v="252" actId="1076"/>
          <ac:graphicFrameMkLst>
            <pc:docMk/>
            <pc:sldMk cId="160650084" sldId="277"/>
            <ac:graphicFrameMk id="6" creationId="{B3B382C8-564C-F889-22F3-15710238D039}"/>
          </ac:graphicFrameMkLst>
        </pc:graphicFrameChg>
      </pc:sldChg>
      <pc:sldChg chg="addSp delSp modSp new mod modClrScheme chgLayout">
        <pc:chgData name="Chris Woodruff" userId="2dbf025665e4d94d" providerId="LiveId" clId="{B7954D88-423A-B749-AD39-9B4A89F4C93C}" dt="2024-08-02T10:51:09.745" v="1267" actId="113"/>
        <pc:sldMkLst>
          <pc:docMk/>
          <pc:sldMk cId="4129306452" sldId="278"/>
        </pc:sldMkLst>
        <pc:spChg chg="mod ord">
          <ac:chgData name="Chris Woodruff" userId="2dbf025665e4d94d" providerId="LiveId" clId="{B7954D88-423A-B749-AD39-9B4A89F4C93C}" dt="2024-08-02T10:48:32.666" v="1254" actId="27636"/>
          <ac:spMkLst>
            <pc:docMk/>
            <pc:sldMk cId="4129306452" sldId="278"/>
            <ac:spMk id="2" creationId="{9ACF630E-AA53-F003-3ABB-4C076DD4E809}"/>
          </ac:spMkLst>
        </pc:spChg>
        <pc:spChg chg="del mod ord">
          <ac:chgData name="Chris Woodruff" userId="2dbf025665e4d94d" providerId="LiveId" clId="{B7954D88-423A-B749-AD39-9B4A89F4C93C}" dt="2024-08-01T01:03:20.763" v="491" actId="700"/>
          <ac:spMkLst>
            <pc:docMk/>
            <pc:sldMk cId="4129306452" sldId="278"/>
            <ac:spMk id="3" creationId="{DA274F64-19CE-4007-A94B-84BF8F174D37}"/>
          </ac:spMkLst>
        </pc:spChg>
        <pc:spChg chg="add del mod ord">
          <ac:chgData name="Chris Woodruff" userId="2dbf025665e4d94d" providerId="LiveId" clId="{B7954D88-423A-B749-AD39-9B4A89F4C93C}" dt="2024-08-01T01:03:37.276" v="496" actId="478"/>
          <ac:spMkLst>
            <pc:docMk/>
            <pc:sldMk cId="4129306452" sldId="278"/>
            <ac:spMk id="4" creationId="{15AD53B6-1085-7DB5-C49A-E4CC5671B3A0}"/>
          </ac:spMkLst>
        </pc:spChg>
        <pc:spChg chg="add mod ord">
          <ac:chgData name="Chris Woodruff" userId="2dbf025665e4d94d" providerId="LiveId" clId="{B7954D88-423A-B749-AD39-9B4A89F4C93C}" dt="2024-08-02T10:51:09.745" v="1267" actId="113"/>
          <ac:spMkLst>
            <pc:docMk/>
            <pc:sldMk cId="4129306452" sldId="278"/>
            <ac:spMk id="5" creationId="{3A66A762-9EDB-EA4E-617F-07FB29FF7A46}"/>
          </ac:spMkLst>
        </pc:spChg>
        <pc:spChg chg="add del">
          <ac:chgData name="Chris Woodruff" userId="2dbf025665e4d94d" providerId="LiveId" clId="{B7954D88-423A-B749-AD39-9B4A89F4C93C}" dt="2024-08-01T01:03:47.864" v="498" actId="22"/>
          <ac:spMkLst>
            <pc:docMk/>
            <pc:sldMk cId="4129306452" sldId="278"/>
            <ac:spMk id="7" creationId="{92E7013F-708A-C03A-349A-582928E422FF}"/>
          </ac:spMkLst>
        </pc:spChg>
        <pc:spChg chg="add mod">
          <ac:chgData name="Chris Woodruff" userId="2dbf025665e4d94d" providerId="LiveId" clId="{B7954D88-423A-B749-AD39-9B4A89F4C93C}" dt="2024-08-02T10:48:50.959" v="1257" actId="2711"/>
          <ac:spMkLst>
            <pc:docMk/>
            <pc:sldMk cId="4129306452" sldId="278"/>
            <ac:spMk id="9" creationId="{15D317DF-3AE2-8DF1-2E01-12B17DBD652E}"/>
          </ac:spMkLst>
        </pc:spChg>
      </pc:sldChg>
      <pc:sldChg chg="addSp delSp modSp new mod modClrScheme chgLayout">
        <pc:chgData name="Chris Woodruff" userId="2dbf025665e4d94d" providerId="LiveId" clId="{B7954D88-423A-B749-AD39-9B4A89F4C93C}" dt="2024-08-01T01:20:18.133" v="659" actId="27636"/>
        <pc:sldMkLst>
          <pc:docMk/>
          <pc:sldMk cId="1870801648" sldId="279"/>
        </pc:sldMkLst>
        <pc:spChg chg="mod ord">
          <ac:chgData name="Chris Woodruff" userId="2dbf025665e4d94d" providerId="LiveId" clId="{B7954D88-423A-B749-AD39-9B4A89F4C93C}" dt="2024-08-01T01:20:08.396" v="656" actId="14100"/>
          <ac:spMkLst>
            <pc:docMk/>
            <pc:sldMk cId="1870801648" sldId="279"/>
            <ac:spMk id="2" creationId="{E72087A2-A215-0526-5C0D-4BFCE2533CCD}"/>
          </ac:spMkLst>
        </pc:spChg>
        <pc:spChg chg="del mod ord">
          <ac:chgData name="Chris Woodruff" userId="2dbf025665e4d94d" providerId="LiveId" clId="{B7954D88-423A-B749-AD39-9B4A89F4C93C}" dt="2024-08-01T01:20:04.871" v="655" actId="700"/>
          <ac:spMkLst>
            <pc:docMk/>
            <pc:sldMk cId="1870801648" sldId="279"/>
            <ac:spMk id="3" creationId="{1F1F22D1-B51A-91A8-7CC4-DDB263A98FDA}"/>
          </ac:spMkLst>
        </pc:spChg>
        <pc:spChg chg="add mod ord">
          <ac:chgData name="Chris Woodruff" userId="2dbf025665e4d94d" providerId="LiveId" clId="{B7954D88-423A-B749-AD39-9B4A89F4C93C}" dt="2024-08-01T01:20:18.133" v="659" actId="27636"/>
          <ac:spMkLst>
            <pc:docMk/>
            <pc:sldMk cId="1870801648" sldId="279"/>
            <ac:spMk id="4" creationId="{9CF7DB0F-905E-509B-CB87-B66AA3431C84}"/>
          </ac:spMkLst>
        </pc:spChg>
        <pc:spChg chg="add mod ord">
          <ac:chgData name="Chris Woodruff" userId="2dbf025665e4d94d" providerId="LiveId" clId="{B7954D88-423A-B749-AD39-9B4A89F4C93C}" dt="2024-08-01T01:20:09.888" v="657"/>
          <ac:spMkLst>
            <pc:docMk/>
            <pc:sldMk cId="1870801648" sldId="279"/>
            <ac:spMk id="5" creationId="{0AACA2D8-29BD-3D39-5920-1A7CF7E5AC66}"/>
          </ac:spMkLst>
        </pc:spChg>
      </pc:sldChg>
      <pc:sldChg chg="modSp new del mod">
        <pc:chgData name="Chris Woodruff" userId="2dbf025665e4d94d" providerId="LiveId" clId="{B7954D88-423A-B749-AD39-9B4A89F4C93C}" dt="2024-08-01T11:53:46.620" v="957" actId="2696"/>
        <pc:sldMkLst>
          <pc:docMk/>
          <pc:sldMk cId="708597773" sldId="280"/>
        </pc:sldMkLst>
        <pc:spChg chg="mod">
          <ac:chgData name="Chris Woodruff" userId="2dbf025665e4d94d" providerId="LiveId" clId="{B7954D88-423A-B749-AD39-9B4A89F4C93C}" dt="2024-07-31T01:28:09.969" v="220"/>
          <ac:spMkLst>
            <pc:docMk/>
            <pc:sldMk cId="708597773" sldId="280"/>
            <ac:spMk id="2" creationId="{6B9DA822-A87B-1807-5447-21F95CBC6645}"/>
          </ac:spMkLst>
        </pc:spChg>
      </pc:sldChg>
      <pc:sldChg chg="addSp delSp modSp new mod">
        <pc:chgData name="Chris Woodruff" userId="2dbf025665e4d94d" providerId="LiveId" clId="{B7954D88-423A-B749-AD39-9B4A89F4C93C}" dt="2024-08-01T11:55:33.822" v="966" actId="1076"/>
        <pc:sldMkLst>
          <pc:docMk/>
          <pc:sldMk cId="2144855717" sldId="281"/>
        </pc:sldMkLst>
        <pc:spChg chg="mod">
          <ac:chgData name="Chris Woodruff" userId="2dbf025665e4d94d" providerId="LiveId" clId="{B7954D88-423A-B749-AD39-9B4A89F4C93C}" dt="2024-07-31T01:28:36.001" v="223"/>
          <ac:spMkLst>
            <pc:docMk/>
            <pc:sldMk cId="2144855717" sldId="281"/>
            <ac:spMk id="2" creationId="{BB7A4B47-5476-5D4A-461A-E11C38B35B5E}"/>
          </ac:spMkLst>
        </pc:spChg>
        <pc:spChg chg="del">
          <ac:chgData name="Chris Woodruff" userId="2dbf025665e4d94d" providerId="LiveId" clId="{B7954D88-423A-B749-AD39-9B4A89F4C93C}" dt="2024-08-01T11:54:40.093" v="958" actId="478"/>
          <ac:spMkLst>
            <pc:docMk/>
            <pc:sldMk cId="2144855717" sldId="281"/>
            <ac:spMk id="3" creationId="{86A5591B-9864-8387-0B9F-B47EF5228F4D}"/>
          </ac:spMkLst>
        </pc:spChg>
        <pc:picChg chg="add mod">
          <ac:chgData name="Chris Woodruff" userId="2dbf025665e4d94d" providerId="LiveId" clId="{B7954D88-423A-B749-AD39-9B4A89F4C93C}" dt="2024-08-01T11:54:45.236" v="960" actId="1076"/>
          <ac:picMkLst>
            <pc:docMk/>
            <pc:sldMk cId="2144855717" sldId="281"/>
            <ac:picMk id="6146" creationId="{D4B0AA51-858D-72ED-B18E-F101BFC96589}"/>
          </ac:picMkLst>
        </pc:picChg>
        <pc:picChg chg="add mod">
          <ac:chgData name="Chris Woodruff" userId="2dbf025665e4d94d" providerId="LiveId" clId="{B7954D88-423A-B749-AD39-9B4A89F4C93C}" dt="2024-08-01T11:55:33.822" v="966" actId="1076"/>
          <ac:picMkLst>
            <pc:docMk/>
            <pc:sldMk cId="2144855717" sldId="281"/>
            <ac:picMk id="6148" creationId="{D344AD5F-A3E8-D7CD-3963-73A8A03A97B7}"/>
          </ac:picMkLst>
        </pc:picChg>
      </pc:sldChg>
      <pc:sldChg chg="modSp new del mod">
        <pc:chgData name="Chris Woodruff" userId="2dbf025665e4d94d" providerId="LiveId" clId="{B7954D88-423A-B749-AD39-9B4A89F4C93C}" dt="2024-08-01T12:03:41.046" v="1086" actId="2696"/>
        <pc:sldMkLst>
          <pc:docMk/>
          <pc:sldMk cId="2459852469" sldId="282"/>
        </pc:sldMkLst>
        <pc:spChg chg="mod">
          <ac:chgData name="Chris Woodruff" userId="2dbf025665e4d94d" providerId="LiveId" clId="{B7954D88-423A-B749-AD39-9B4A89F4C93C}" dt="2024-07-31T01:28:47.745" v="224"/>
          <ac:spMkLst>
            <pc:docMk/>
            <pc:sldMk cId="2459852469" sldId="282"/>
            <ac:spMk id="2" creationId="{B7E84690-60EC-4D66-CB54-64F9DFF8B4EF}"/>
          </ac:spMkLst>
        </pc:spChg>
      </pc:sldChg>
      <pc:sldChg chg="addSp delSp modSp new mod modClrScheme chgLayout">
        <pc:chgData name="Chris Woodruff" userId="2dbf025665e4d94d" providerId="LiveId" clId="{B7954D88-423A-B749-AD39-9B4A89F4C93C}" dt="2024-08-01T12:03:20.140" v="1085" actId="1076"/>
        <pc:sldMkLst>
          <pc:docMk/>
          <pc:sldMk cId="2061274439" sldId="283"/>
        </pc:sldMkLst>
        <pc:spChg chg="mod ord">
          <ac:chgData name="Chris Woodruff" userId="2dbf025665e4d94d" providerId="LiveId" clId="{B7954D88-423A-B749-AD39-9B4A89F4C93C}" dt="2024-08-01T11:57:35.418" v="1002" actId="27636"/>
          <ac:spMkLst>
            <pc:docMk/>
            <pc:sldMk cId="2061274439" sldId="283"/>
            <ac:spMk id="2" creationId="{6080246D-C015-06BD-3D24-C7F17BFD5D32}"/>
          </ac:spMkLst>
        </pc:spChg>
        <pc:spChg chg="del">
          <ac:chgData name="Chris Woodruff" userId="2dbf025665e4d94d" providerId="LiveId" clId="{B7954D88-423A-B749-AD39-9B4A89F4C93C}" dt="2024-08-01T11:57:02.793" v="983" actId="478"/>
          <ac:spMkLst>
            <pc:docMk/>
            <pc:sldMk cId="2061274439" sldId="283"/>
            <ac:spMk id="3" creationId="{D0ACA54D-24F6-1084-1562-CB0496AF4D6A}"/>
          </ac:spMkLst>
        </pc:spChg>
        <pc:spChg chg="add del mod ord">
          <ac:chgData name="Chris Woodruff" userId="2dbf025665e4d94d" providerId="LiveId" clId="{B7954D88-423A-B749-AD39-9B4A89F4C93C}" dt="2024-08-01T12:00:21.945" v="1053" actId="478"/>
          <ac:spMkLst>
            <pc:docMk/>
            <pc:sldMk cId="2061274439" sldId="283"/>
            <ac:spMk id="4" creationId="{4C95263E-AF27-1CC7-7A14-CDC893F7DBC5}"/>
          </ac:spMkLst>
        </pc:spChg>
        <pc:spChg chg="add mod ord">
          <ac:chgData name="Chris Woodruff" userId="2dbf025665e4d94d" providerId="LiveId" clId="{B7954D88-423A-B749-AD39-9B4A89F4C93C}" dt="2024-08-01T12:00:17.531" v="1052" actId="3626"/>
          <ac:spMkLst>
            <pc:docMk/>
            <pc:sldMk cId="2061274439" sldId="283"/>
            <ac:spMk id="5" creationId="{8963CDED-0C16-152B-A230-B9E237592DED}"/>
          </ac:spMkLst>
        </pc:spChg>
        <pc:spChg chg="add del mod">
          <ac:chgData name="Chris Woodruff" userId="2dbf025665e4d94d" providerId="LiveId" clId="{B7954D88-423A-B749-AD39-9B4A89F4C93C}" dt="2024-08-01T12:01:38.166" v="1063" actId="1076"/>
          <ac:spMkLst>
            <pc:docMk/>
            <pc:sldMk cId="2061274439" sldId="283"/>
            <ac:spMk id="8" creationId="{DE601C9A-B8E6-3EDB-FFF2-18984C465663}"/>
          </ac:spMkLst>
        </pc:spChg>
        <pc:spChg chg="add mod">
          <ac:chgData name="Chris Woodruff" userId="2dbf025665e4d94d" providerId="LiveId" clId="{B7954D88-423A-B749-AD39-9B4A89F4C93C}" dt="2024-08-01T12:03:20.140" v="1085" actId="1076"/>
          <ac:spMkLst>
            <pc:docMk/>
            <pc:sldMk cId="2061274439" sldId="283"/>
            <ac:spMk id="16" creationId="{F79E6B39-E118-D255-6ACD-3C03D21942BE}"/>
          </ac:spMkLst>
        </pc:spChg>
        <pc:picChg chg="add mod">
          <ac:chgData name="Chris Woodruff" userId="2dbf025665e4d94d" providerId="LiveId" clId="{B7954D88-423A-B749-AD39-9B4A89F4C93C}" dt="2024-08-01T12:01:08.513" v="1056" actId="1076"/>
          <ac:picMkLst>
            <pc:docMk/>
            <pc:sldMk cId="2061274439" sldId="283"/>
            <ac:picMk id="6" creationId="{DFFD7EA4-CC3D-9344-90CE-B52282FD48B8}"/>
          </ac:picMkLst>
        </pc:picChg>
        <pc:picChg chg="add del mod">
          <ac:chgData name="Chris Woodruff" userId="2dbf025665e4d94d" providerId="LiveId" clId="{B7954D88-423A-B749-AD39-9B4A89F4C93C}" dt="2024-08-01T12:02:05.834" v="1067" actId="478"/>
          <ac:picMkLst>
            <pc:docMk/>
            <pc:sldMk cId="2061274439" sldId="283"/>
            <ac:picMk id="10" creationId="{0D6DD7AA-AFF3-A8D2-8BAA-EECCFCA586AB}"/>
          </ac:picMkLst>
        </pc:picChg>
        <pc:picChg chg="add mod">
          <ac:chgData name="Chris Woodruff" userId="2dbf025665e4d94d" providerId="LiveId" clId="{B7954D88-423A-B749-AD39-9B4A89F4C93C}" dt="2024-08-01T12:02:23.273" v="1072" actId="931"/>
          <ac:picMkLst>
            <pc:docMk/>
            <pc:sldMk cId="2061274439" sldId="283"/>
            <ac:picMk id="12" creationId="{A1A5F8A2-8F6F-2D8E-272E-E95A8FFC4805}"/>
          </ac:picMkLst>
        </pc:picChg>
        <pc:picChg chg="add mod">
          <ac:chgData name="Chris Woodruff" userId="2dbf025665e4d94d" providerId="LiveId" clId="{B7954D88-423A-B749-AD39-9B4A89F4C93C}" dt="2024-08-01T12:02:44.103" v="1079" actId="1076"/>
          <ac:picMkLst>
            <pc:docMk/>
            <pc:sldMk cId="2061274439" sldId="283"/>
            <ac:picMk id="14" creationId="{2E9A0C9D-411D-D4E7-918A-4A7D95E9A7D9}"/>
          </ac:picMkLst>
        </pc:picChg>
      </pc:sldChg>
      <pc:sldChg chg="addSp delSp modSp new mod setBg">
        <pc:chgData name="Chris Woodruff" userId="2dbf025665e4d94d" providerId="LiveId" clId="{B7954D88-423A-B749-AD39-9B4A89F4C93C}" dt="2024-07-31T01:45:06.011" v="321" actId="26606"/>
        <pc:sldMkLst>
          <pc:docMk/>
          <pc:sldMk cId="722483373" sldId="284"/>
        </pc:sldMkLst>
        <pc:spChg chg="mod">
          <ac:chgData name="Chris Woodruff" userId="2dbf025665e4d94d" providerId="LiveId" clId="{B7954D88-423A-B749-AD39-9B4A89F4C93C}" dt="2024-07-31T01:45:06.011" v="321" actId="26606"/>
          <ac:spMkLst>
            <pc:docMk/>
            <pc:sldMk cId="722483373" sldId="284"/>
            <ac:spMk id="2" creationId="{8D224F3A-5C72-1A54-ABF8-4121FA192826}"/>
          </ac:spMkLst>
        </pc:spChg>
        <pc:spChg chg="mod">
          <ac:chgData name="Chris Woodruff" userId="2dbf025665e4d94d" providerId="LiveId" clId="{B7954D88-423A-B749-AD39-9B4A89F4C93C}" dt="2024-07-31T01:45:06.011" v="321" actId="26606"/>
          <ac:spMkLst>
            <pc:docMk/>
            <pc:sldMk cId="722483373" sldId="284"/>
            <ac:spMk id="3" creationId="{65AC2180-2401-A644-8AC4-6E00AE5A5E32}"/>
          </ac:spMkLst>
        </pc:spChg>
        <pc:spChg chg="add">
          <ac:chgData name="Chris Woodruff" userId="2dbf025665e4d94d" providerId="LiveId" clId="{B7954D88-423A-B749-AD39-9B4A89F4C93C}" dt="2024-07-31T01:45:06.011" v="321" actId="26606"/>
          <ac:spMkLst>
            <pc:docMk/>
            <pc:sldMk cId="722483373" sldId="284"/>
            <ac:spMk id="7" creationId="{51C0BCA8-B9D5-4F84-B063-ABE683EE04E1}"/>
          </ac:spMkLst>
        </pc:spChg>
        <pc:spChg chg="add">
          <ac:chgData name="Chris Woodruff" userId="2dbf025665e4d94d" providerId="LiveId" clId="{B7954D88-423A-B749-AD39-9B4A89F4C93C}" dt="2024-07-31T01:45:06.011" v="321" actId="26606"/>
          <ac:spMkLst>
            <pc:docMk/>
            <pc:sldMk cId="722483373" sldId="284"/>
            <ac:spMk id="10" creationId="{3E12DCC6-BC83-4B12-995C-FEA02449A7B5}"/>
          </ac:spMkLst>
        </pc:spChg>
        <pc:spChg chg="add del">
          <ac:chgData name="Chris Woodruff" userId="2dbf025665e4d94d" providerId="LiveId" clId="{B7954D88-423A-B749-AD39-9B4A89F4C93C}" dt="2024-07-31T01:44:17.078" v="305" actId="26606"/>
          <ac:spMkLst>
            <pc:docMk/>
            <pc:sldMk cId="722483373" sldId="284"/>
            <ac:spMk id="11" creationId="{51C0BCA8-B9D5-4F84-B063-ABE683EE04E1}"/>
          </ac:spMkLst>
        </pc:spChg>
        <pc:spChg chg="add del">
          <ac:chgData name="Chris Woodruff" userId="2dbf025665e4d94d" providerId="LiveId" clId="{B7954D88-423A-B749-AD39-9B4A89F4C93C}" dt="2024-07-31T01:44:17.078" v="305" actId="26606"/>
          <ac:spMkLst>
            <pc:docMk/>
            <pc:sldMk cId="722483373" sldId="284"/>
            <ac:spMk id="13" creationId="{3E12DCC6-BC83-4B12-995C-FEA02449A7B5}"/>
          </ac:spMkLst>
        </pc:spChg>
        <pc:spChg chg="add del">
          <ac:chgData name="Chris Woodruff" userId="2dbf025665e4d94d" providerId="LiveId" clId="{B7954D88-423A-B749-AD39-9B4A89F4C93C}" dt="2024-07-31T01:44:50.512" v="319" actId="26606"/>
          <ac:spMkLst>
            <pc:docMk/>
            <pc:sldMk cId="722483373" sldId="284"/>
            <ac:spMk id="18" creationId="{51C0BCA8-B9D5-4F84-B063-ABE683EE04E1}"/>
          </ac:spMkLst>
        </pc:spChg>
        <pc:spChg chg="add del">
          <ac:chgData name="Chris Woodruff" userId="2dbf025665e4d94d" providerId="LiveId" clId="{B7954D88-423A-B749-AD39-9B4A89F4C93C}" dt="2024-07-31T01:44:50.512" v="319" actId="26606"/>
          <ac:spMkLst>
            <pc:docMk/>
            <pc:sldMk cId="722483373" sldId="284"/>
            <ac:spMk id="20" creationId="{3148D7B7-CAFA-4089-A365-6371A76FE4A6}"/>
          </ac:spMkLst>
        </pc:spChg>
        <pc:picChg chg="add del">
          <ac:chgData name="Chris Woodruff" userId="2dbf025665e4d94d" providerId="LiveId" clId="{B7954D88-423A-B749-AD39-9B4A89F4C93C}" dt="2024-07-31T01:44:17.078" v="305" actId="26606"/>
          <ac:picMkLst>
            <pc:docMk/>
            <pc:sldMk cId="722483373" sldId="284"/>
            <ac:picMk id="5" creationId="{205F5A72-7C62-15B6-FEFA-74078D06763A}"/>
          </ac:picMkLst>
        </pc:picChg>
        <pc:picChg chg="add">
          <ac:chgData name="Chris Woodruff" userId="2dbf025665e4d94d" providerId="LiveId" clId="{B7954D88-423A-B749-AD39-9B4A89F4C93C}" dt="2024-07-31T01:45:06.011" v="321" actId="26606"/>
          <ac:picMkLst>
            <pc:docMk/>
            <pc:sldMk cId="722483373" sldId="284"/>
            <ac:picMk id="8" creationId="{BF99FB5C-EB74-0817-74DB-FD4E716C7A0E}"/>
          </ac:picMkLst>
        </pc:picChg>
        <pc:picChg chg="add del">
          <ac:chgData name="Chris Woodruff" userId="2dbf025665e4d94d" providerId="LiveId" clId="{B7954D88-423A-B749-AD39-9B4A89F4C93C}" dt="2024-07-31T01:44:50.512" v="319" actId="26606"/>
          <ac:picMkLst>
            <pc:docMk/>
            <pc:sldMk cId="722483373" sldId="284"/>
            <ac:picMk id="19" creationId="{0797ED16-D763-A32C-0AA2-82E576EFFF32}"/>
          </ac:picMkLst>
        </pc:picChg>
        <pc:cxnChg chg="add">
          <ac:chgData name="Chris Woodruff" userId="2dbf025665e4d94d" providerId="LiveId" clId="{B7954D88-423A-B749-AD39-9B4A89F4C93C}" dt="2024-07-31T01:45:06.011" v="321" actId="26606"/>
          <ac:cxnSpMkLst>
            <pc:docMk/>
            <pc:sldMk cId="722483373" sldId="284"/>
            <ac:cxnSpMk id="6" creationId="{EAD4CCDA-06BF-4D2A-B44F-195AEC0B5B22}"/>
          </ac:cxnSpMkLst>
        </pc:cxnChg>
        <pc:cxnChg chg="add del">
          <ac:chgData name="Chris Woodruff" userId="2dbf025665e4d94d" providerId="LiveId" clId="{B7954D88-423A-B749-AD39-9B4A89F4C93C}" dt="2024-07-31T01:44:17.078" v="305" actId="26606"/>
          <ac:cxnSpMkLst>
            <pc:docMk/>
            <pc:sldMk cId="722483373" sldId="284"/>
            <ac:cxnSpMk id="9" creationId="{EAD4CCDA-06BF-4D2A-B44F-195AEC0B5B22}"/>
          </ac:cxnSpMkLst>
        </pc:cxnChg>
        <pc:cxnChg chg="add">
          <ac:chgData name="Chris Woodruff" userId="2dbf025665e4d94d" providerId="LiveId" clId="{B7954D88-423A-B749-AD39-9B4A89F4C93C}" dt="2024-07-31T01:45:06.011" v="321" actId="26606"/>
          <ac:cxnSpMkLst>
            <pc:docMk/>
            <pc:sldMk cId="722483373" sldId="284"/>
            <ac:cxnSpMk id="12" creationId="{7476E355-DC49-4AFB-88DE-62B854B9B315}"/>
          </ac:cxnSpMkLst>
        </pc:cxnChg>
        <pc:cxnChg chg="add del">
          <ac:chgData name="Chris Woodruff" userId="2dbf025665e4d94d" providerId="LiveId" clId="{B7954D88-423A-B749-AD39-9B4A89F4C93C}" dt="2024-07-31T01:44:17.078" v="305" actId="26606"/>
          <ac:cxnSpMkLst>
            <pc:docMk/>
            <pc:sldMk cId="722483373" sldId="284"/>
            <ac:cxnSpMk id="15" creationId="{7476E355-DC49-4AFB-88DE-62B854B9B315}"/>
          </ac:cxnSpMkLst>
        </pc:cxnChg>
        <pc:cxnChg chg="add del">
          <ac:chgData name="Chris Woodruff" userId="2dbf025665e4d94d" providerId="LiveId" clId="{B7954D88-423A-B749-AD39-9B4A89F4C93C}" dt="2024-07-31T01:44:50.512" v="319" actId="26606"/>
          <ac:cxnSpMkLst>
            <pc:docMk/>
            <pc:sldMk cId="722483373" sldId="284"/>
            <ac:cxnSpMk id="17" creationId="{EAD4CCDA-06BF-4D2A-B44F-195AEC0B5B22}"/>
          </ac:cxnSpMkLst>
        </pc:cxnChg>
        <pc:cxnChg chg="add del">
          <ac:chgData name="Chris Woodruff" userId="2dbf025665e4d94d" providerId="LiveId" clId="{B7954D88-423A-B749-AD39-9B4A89F4C93C}" dt="2024-07-31T01:44:50.512" v="319" actId="26606"/>
          <ac:cxnSpMkLst>
            <pc:docMk/>
            <pc:sldMk cId="722483373" sldId="284"/>
            <ac:cxnSpMk id="21" creationId="{7476E355-DC49-4AFB-88DE-62B854B9B315}"/>
          </ac:cxnSpMkLst>
        </pc:cxnChg>
      </pc:sldChg>
      <pc:sldChg chg="addSp delSp modSp new mod modClrScheme modAnim chgLayout">
        <pc:chgData name="Chris Woodruff" userId="2dbf025665e4d94d" providerId="LiveId" clId="{B7954D88-423A-B749-AD39-9B4A89F4C93C}" dt="2024-07-31T11:55:26.104" v="369"/>
        <pc:sldMkLst>
          <pc:docMk/>
          <pc:sldMk cId="3085980476" sldId="285"/>
        </pc:sldMkLst>
        <pc:spChg chg="mod ord">
          <ac:chgData name="Chris Woodruff" userId="2dbf025665e4d94d" providerId="LiveId" clId="{B7954D88-423A-B749-AD39-9B4A89F4C93C}" dt="2024-07-31T11:53:35.057" v="356" actId="700"/>
          <ac:spMkLst>
            <pc:docMk/>
            <pc:sldMk cId="3085980476" sldId="285"/>
            <ac:spMk id="2" creationId="{4E3AF4F7-B533-7BBE-7508-4BD1DB7A4A1C}"/>
          </ac:spMkLst>
        </pc:spChg>
        <pc:spChg chg="del">
          <ac:chgData name="Chris Woodruff" userId="2dbf025665e4d94d" providerId="LiveId" clId="{B7954D88-423A-B749-AD39-9B4A89F4C93C}" dt="2024-07-31T11:53:35.057" v="356" actId="700"/>
          <ac:spMkLst>
            <pc:docMk/>
            <pc:sldMk cId="3085980476" sldId="285"/>
            <ac:spMk id="3" creationId="{58B0265D-5458-35B4-C8DE-F2B315389A94}"/>
          </ac:spMkLst>
        </pc:spChg>
        <pc:spChg chg="del mod ord">
          <ac:chgData name="Chris Woodruff" userId="2dbf025665e4d94d" providerId="LiveId" clId="{B7954D88-423A-B749-AD39-9B4A89F4C93C}" dt="2024-07-31T11:53:35.057" v="356" actId="700"/>
          <ac:spMkLst>
            <pc:docMk/>
            <pc:sldMk cId="3085980476" sldId="285"/>
            <ac:spMk id="4" creationId="{2041BE1C-8189-D9CC-74A8-F025E5BD181C}"/>
          </ac:spMkLst>
        </pc:spChg>
        <pc:spChg chg="del">
          <ac:chgData name="Chris Woodruff" userId="2dbf025665e4d94d" providerId="LiveId" clId="{B7954D88-423A-B749-AD39-9B4A89F4C93C}" dt="2024-07-31T11:53:35.057" v="356" actId="700"/>
          <ac:spMkLst>
            <pc:docMk/>
            <pc:sldMk cId="3085980476" sldId="285"/>
            <ac:spMk id="5" creationId="{5EAFF798-A8FE-8EDB-DEF2-F64AF8486A04}"/>
          </ac:spMkLst>
        </pc:spChg>
        <pc:spChg chg="del">
          <ac:chgData name="Chris Woodruff" userId="2dbf025665e4d94d" providerId="LiveId" clId="{B7954D88-423A-B749-AD39-9B4A89F4C93C}" dt="2024-07-31T11:53:35.057" v="356" actId="700"/>
          <ac:spMkLst>
            <pc:docMk/>
            <pc:sldMk cId="3085980476" sldId="285"/>
            <ac:spMk id="6" creationId="{57B1C7D9-4803-A68B-972A-D3F74E16D36B}"/>
          </ac:spMkLst>
        </pc:spChg>
        <pc:spChg chg="add mod ord">
          <ac:chgData name="Chris Woodruff" userId="2dbf025665e4d94d" providerId="LiveId" clId="{B7954D88-423A-B749-AD39-9B4A89F4C93C}" dt="2024-07-31T11:55:17.656" v="367"/>
          <ac:spMkLst>
            <pc:docMk/>
            <pc:sldMk cId="3085980476" sldId="285"/>
            <ac:spMk id="7" creationId="{217230D9-CA22-5959-A8DA-6D965A6CA201}"/>
          </ac:spMkLst>
        </pc:spChg>
      </pc:sldChg>
      <pc:sldChg chg="addSp modSp add mod">
        <pc:chgData name="Chris Woodruff" userId="2dbf025665e4d94d" providerId="LiveId" clId="{B7954D88-423A-B749-AD39-9B4A89F4C93C}" dt="2024-08-02T11:08:35.498" v="1330" actId="20577"/>
        <pc:sldMkLst>
          <pc:docMk/>
          <pc:sldMk cId="3888627834" sldId="286"/>
        </pc:sldMkLst>
        <pc:spChg chg="add mod">
          <ac:chgData name="Chris Woodruff" userId="2dbf025665e4d94d" providerId="LiveId" clId="{B7954D88-423A-B749-AD39-9B4A89F4C93C}" dt="2024-08-02T11:08:35.498" v="1330" actId="20577"/>
          <ac:spMkLst>
            <pc:docMk/>
            <pc:sldMk cId="3888627834" sldId="286"/>
            <ac:spMk id="3" creationId="{62DE08D0-47CF-BDBE-A910-CE9638C3547B}"/>
          </ac:spMkLst>
        </pc:spChg>
        <pc:spChg chg="mod">
          <ac:chgData name="Chris Woodruff" userId="2dbf025665e4d94d" providerId="LiveId" clId="{B7954D88-423A-B749-AD39-9B4A89F4C93C}" dt="2024-08-02T10:43:05.861" v="1214" actId="2711"/>
          <ac:spMkLst>
            <pc:docMk/>
            <pc:sldMk cId="3888627834" sldId="286"/>
            <ac:spMk id="7" creationId="{C356D60E-2228-FB18-2E56-99903739C0D4}"/>
          </ac:spMkLst>
        </pc:spChg>
        <pc:spChg chg="mod">
          <ac:chgData name="Chris Woodruff" userId="2dbf025665e4d94d" providerId="LiveId" clId="{B7954D88-423A-B749-AD39-9B4A89F4C93C}" dt="2024-08-02T10:43:19.680" v="1217" actId="2711"/>
          <ac:spMkLst>
            <pc:docMk/>
            <pc:sldMk cId="3888627834" sldId="286"/>
            <ac:spMk id="9" creationId="{F69E2076-F46C-E6E4-279A-05EADC17454F}"/>
          </ac:spMkLst>
        </pc:spChg>
      </pc:sldChg>
      <pc:sldChg chg="addSp modSp add mod">
        <pc:chgData name="Chris Woodruff" userId="2dbf025665e4d94d" providerId="LiveId" clId="{B7954D88-423A-B749-AD39-9B4A89F4C93C}" dt="2024-08-02T11:08:50.952" v="1343" actId="20577"/>
        <pc:sldMkLst>
          <pc:docMk/>
          <pc:sldMk cId="1320352108" sldId="287"/>
        </pc:sldMkLst>
        <pc:spChg chg="add mod">
          <ac:chgData name="Chris Woodruff" userId="2dbf025665e4d94d" providerId="LiveId" clId="{B7954D88-423A-B749-AD39-9B4A89F4C93C}" dt="2024-08-02T11:08:50.952" v="1343" actId="20577"/>
          <ac:spMkLst>
            <pc:docMk/>
            <pc:sldMk cId="1320352108" sldId="287"/>
            <ac:spMk id="3" creationId="{B0FC25FC-FE91-4E4F-C188-E832555749FE}"/>
          </ac:spMkLst>
        </pc:spChg>
        <pc:spChg chg="mod">
          <ac:chgData name="Chris Woodruff" userId="2dbf025665e4d94d" providerId="LiveId" clId="{B7954D88-423A-B749-AD39-9B4A89F4C93C}" dt="2024-08-02T10:43:43.828" v="1222" actId="1076"/>
          <ac:spMkLst>
            <pc:docMk/>
            <pc:sldMk cId="1320352108" sldId="287"/>
            <ac:spMk id="6" creationId="{9F137680-D5FB-2A6C-46C6-8BBDF83BD2F0}"/>
          </ac:spMkLst>
        </pc:spChg>
        <pc:spChg chg="mod">
          <ac:chgData name="Chris Woodruff" userId="2dbf025665e4d94d" providerId="LiveId" clId="{B7954D88-423A-B749-AD39-9B4A89F4C93C}" dt="2024-08-02T10:43:56.508" v="1225" actId="27636"/>
          <ac:spMkLst>
            <pc:docMk/>
            <pc:sldMk cId="1320352108" sldId="287"/>
            <ac:spMk id="7" creationId="{C356D60E-2228-FB18-2E56-99903739C0D4}"/>
          </ac:spMkLst>
        </pc:spChg>
        <pc:spChg chg="mod">
          <ac:chgData name="Chris Woodruff" userId="2dbf025665e4d94d" providerId="LiveId" clId="{B7954D88-423A-B749-AD39-9B4A89F4C93C}" dt="2024-08-02T10:44:04.776" v="1226" actId="2711"/>
          <ac:spMkLst>
            <pc:docMk/>
            <pc:sldMk cId="1320352108" sldId="287"/>
            <ac:spMk id="9" creationId="{F69E2076-F46C-E6E4-279A-05EADC17454F}"/>
          </ac:spMkLst>
        </pc:spChg>
      </pc:sldChg>
      <pc:sldChg chg="addSp modSp add mod">
        <pc:chgData name="Chris Woodruff" userId="2dbf025665e4d94d" providerId="LiveId" clId="{B7954D88-423A-B749-AD39-9B4A89F4C93C}" dt="2024-08-02T11:09:05.174" v="1349" actId="20577"/>
        <pc:sldMkLst>
          <pc:docMk/>
          <pc:sldMk cId="2638124738" sldId="288"/>
        </pc:sldMkLst>
        <pc:spChg chg="add mod">
          <ac:chgData name="Chris Woodruff" userId="2dbf025665e4d94d" providerId="LiveId" clId="{B7954D88-423A-B749-AD39-9B4A89F4C93C}" dt="2024-08-02T11:09:05.174" v="1349" actId="20577"/>
          <ac:spMkLst>
            <pc:docMk/>
            <pc:sldMk cId="2638124738" sldId="288"/>
            <ac:spMk id="3" creationId="{9385E9B9-6224-4F0E-C49E-75D363A090C1}"/>
          </ac:spMkLst>
        </pc:spChg>
        <pc:spChg chg="mod">
          <ac:chgData name="Chris Woodruff" userId="2dbf025665e4d94d" providerId="LiveId" clId="{B7954D88-423A-B749-AD39-9B4A89F4C93C}" dt="2024-08-02T10:45:05.440" v="1228" actId="1076"/>
          <ac:spMkLst>
            <pc:docMk/>
            <pc:sldMk cId="2638124738" sldId="288"/>
            <ac:spMk id="6" creationId="{9F137680-D5FB-2A6C-46C6-8BBDF83BD2F0}"/>
          </ac:spMkLst>
        </pc:spChg>
        <pc:spChg chg="mod">
          <ac:chgData name="Chris Woodruff" userId="2dbf025665e4d94d" providerId="LiveId" clId="{B7954D88-423A-B749-AD39-9B4A89F4C93C}" dt="2024-08-02T10:45:19.916" v="1230" actId="2711"/>
          <ac:spMkLst>
            <pc:docMk/>
            <pc:sldMk cId="2638124738" sldId="288"/>
            <ac:spMk id="7" creationId="{C356D60E-2228-FB18-2E56-99903739C0D4}"/>
          </ac:spMkLst>
        </pc:spChg>
        <pc:spChg chg="mod">
          <ac:chgData name="Chris Woodruff" userId="2dbf025665e4d94d" providerId="LiveId" clId="{B7954D88-423A-B749-AD39-9B4A89F4C93C}" dt="2024-08-02T10:45:30.074" v="1232" actId="2711"/>
          <ac:spMkLst>
            <pc:docMk/>
            <pc:sldMk cId="2638124738" sldId="288"/>
            <ac:spMk id="9" creationId="{F69E2076-F46C-E6E4-279A-05EADC17454F}"/>
          </ac:spMkLst>
        </pc:spChg>
      </pc:sldChg>
      <pc:sldChg chg="addSp modSp add mod">
        <pc:chgData name="Chris Woodruff" userId="2dbf025665e4d94d" providerId="LiveId" clId="{B7954D88-423A-B749-AD39-9B4A89F4C93C}" dt="2024-08-02T11:09:28.473" v="1372" actId="20577"/>
        <pc:sldMkLst>
          <pc:docMk/>
          <pc:sldMk cId="4258150069" sldId="289"/>
        </pc:sldMkLst>
        <pc:spChg chg="add mod">
          <ac:chgData name="Chris Woodruff" userId="2dbf025665e4d94d" providerId="LiveId" clId="{B7954D88-423A-B749-AD39-9B4A89F4C93C}" dt="2024-08-02T11:09:28.473" v="1372" actId="20577"/>
          <ac:spMkLst>
            <pc:docMk/>
            <pc:sldMk cId="4258150069" sldId="289"/>
            <ac:spMk id="3" creationId="{3C179A7D-B018-DC49-1D82-621B2F555EE0}"/>
          </ac:spMkLst>
        </pc:spChg>
        <pc:spChg chg="mod">
          <ac:chgData name="Chris Woodruff" userId="2dbf025665e4d94d" providerId="LiveId" clId="{B7954D88-423A-B749-AD39-9B4A89F4C93C}" dt="2024-08-02T10:46:03.288" v="1234" actId="1076"/>
          <ac:spMkLst>
            <pc:docMk/>
            <pc:sldMk cId="4258150069" sldId="289"/>
            <ac:spMk id="6" creationId="{9F137680-D5FB-2A6C-46C6-8BBDF83BD2F0}"/>
          </ac:spMkLst>
        </pc:spChg>
        <pc:spChg chg="mod">
          <ac:chgData name="Chris Woodruff" userId="2dbf025665e4d94d" providerId="LiveId" clId="{B7954D88-423A-B749-AD39-9B4A89F4C93C}" dt="2024-08-02T10:46:24.744" v="1241" actId="27636"/>
          <ac:spMkLst>
            <pc:docMk/>
            <pc:sldMk cId="4258150069" sldId="289"/>
            <ac:spMk id="7" creationId="{C356D60E-2228-FB18-2E56-99903739C0D4}"/>
          </ac:spMkLst>
        </pc:spChg>
        <pc:spChg chg="mod">
          <ac:chgData name="Chris Woodruff" userId="2dbf025665e4d94d" providerId="LiveId" clId="{B7954D88-423A-B749-AD39-9B4A89F4C93C}" dt="2024-08-02T10:46:24.746" v="1242" actId="27636"/>
          <ac:spMkLst>
            <pc:docMk/>
            <pc:sldMk cId="4258150069" sldId="289"/>
            <ac:spMk id="9" creationId="{F69E2076-F46C-E6E4-279A-05EADC17454F}"/>
          </ac:spMkLst>
        </pc:spChg>
      </pc:sldChg>
      <pc:sldChg chg="addSp modSp add mod">
        <pc:chgData name="Chris Woodruff" userId="2dbf025665e4d94d" providerId="LiveId" clId="{B7954D88-423A-B749-AD39-9B4A89F4C93C}" dt="2024-08-02T10:47:51.888" v="1252" actId="2711"/>
        <pc:sldMkLst>
          <pc:docMk/>
          <pc:sldMk cId="3291362380" sldId="290"/>
        </pc:sldMkLst>
        <pc:spChg chg="add mod">
          <ac:chgData name="Chris Woodruff" userId="2dbf025665e4d94d" providerId="LiveId" clId="{B7954D88-423A-B749-AD39-9B4A89F4C93C}" dt="2024-08-02T10:47:51.888" v="1252" actId="2711"/>
          <ac:spMkLst>
            <pc:docMk/>
            <pc:sldMk cId="3291362380" sldId="290"/>
            <ac:spMk id="5" creationId="{9F15820B-F06F-0A56-6668-59814FCA7A6A}"/>
          </ac:spMkLst>
        </pc:spChg>
        <pc:spChg chg="mod">
          <ac:chgData name="Chris Woodruff" userId="2dbf025665e4d94d" providerId="LiveId" clId="{B7954D88-423A-B749-AD39-9B4A89F4C93C}" dt="2024-08-02T10:47:41.082" v="1250" actId="14100"/>
          <ac:spMkLst>
            <pc:docMk/>
            <pc:sldMk cId="3291362380" sldId="290"/>
            <ac:spMk id="6" creationId="{3D2DCFB6-9245-224E-A7E1-36F81A3D9213}"/>
          </ac:spMkLst>
        </pc:spChg>
      </pc:sldChg>
      <pc:sldChg chg="addSp delSp modSp new mod modClrScheme chgLayout">
        <pc:chgData name="Chris Woodruff" userId="2dbf025665e4d94d" providerId="LiveId" clId="{B7954D88-423A-B749-AD39-9B4A89F4C93C}" dt="2024-08-02T11:00:34.771" v="1280" actId="20577"/>
        <pc:sldMkLst>
          <pc:docMk/>
          <pc:sldMk cId="2478044808" sldId="291"/>
        </pc:sldMkLst>
        <pc:spChg chg="mod ord">
          <ac:chgData name="Chris Woodruff" userId="2dbf025665e4d94d" providerId="LiveId" clId="{B7954D88-423A-B749-AD39-9B4A89F4C93C}" dt="2024-08-02T10:51:55.162" v="1270" actId="27636"/>
          <ac:spMkLst>
            <pc:docMk/>
            <pc:sldMk cId="2478044808" sldId="291"/>
            <ac:spMk id="2" creationId="{6B9534F9-9B07-BE1C-8845-D43E2D2DB261}"/>
          </ac:spMkLst>
        </pc:spChg>
        <pc:spChg chg="del">
          <ac:chgData name="Chris Woodruff" userId="2dbf025665e4d94d" providerId="LiveId" clId="{B7954D88-423A-B749-AD39-9B4A89F4C93C}" dt="2024-08-01T01:05:54.646" v="516" actId="478"/>
          <ac:spMkLst>
            <pc:docMk/>
            <pc:sldMk cId="2478044808" sldId="291"/>
            <ac:spMk id="3" creationId="{D1E457EA-D3AC-BB58-0040-C01D006C3E9E}"/>
          </ac:spMkLst>
        </pc:spChg>
        <pc:spChg chg="mod ord">
          <ac:chgData name="Chris Woodruff" userId="2dbf025665e4d94d" providerId="LiveId" clId="{B7954D88-423A-B749-AD39-9B4A89F4C93C}" dt="2024-08-02T10:52:09.442" v="1273" actId="5793"/>
          <ac:spMkLst>
            <pc:docMk/>
            <pc:sldMk cId="2478044808" sldId="291"/>
            <ac:spMk id="4" creationId="{73AF2E55-E4B5-A139-DB28-69CAC15620EE}"/>
          </ac:spMkLst>
        </pc:spChg>
        <pc:spChg chg="add mod">
          <ac:chgData name="Chris Woodruff" userId="2dbf025665e4d94d" providerId="LiveId" clId="{B7954D88-423A-B749-AD39-9B4A89F4C93C}" dt="2024-08-02T11:00:34.771" v="1280" actId="20577"/>
          <ac:spMkLst>
            <pc:docMk/>
            <pc:sldMk cId="2478044808" sldId="291"/>
            <ac:spMk id="5" creationId="{84648C17-5C7E-C8EA-BE7E-F350AE2ACE6D}"/>
          </ac:spMkLst>
        </pc:spChg>
      </pc:sldChg>
      <pc:sldChg chg="addSp delSp modSp new mod modClrScheme chgLayout">
        <pc:chgData name="Chris Woodruff" userId="2dbf025665e4d94d" providerId="LiveId" clId="{B7954D88-423A-B749-AD39-9B4A89F4C93C}" dt="2024-08-02T11:01:18.270" v="1287" actId="5793"/>
        <pc:sldMkLst>
          <pc:docMk/>
          <pc:sldMk cId="1507888370" sldId="292"/>
        </pc:sldMkLst>
        <pc:spChg chg="mod ord">
          <ac:chgData name="Chris Woodruff" userId="2dbf025665e4d94d" providerId="LiveId" clId="{B7954D88-423A-B749-AD39-9B4A89F4C93C}" dt="2024-08-02T11:01:00.305" v="1283" actId="27636"/>
          <ac:spMkLst>
            <pc:docMk/>
            <pc:sldMk cId="1507888370" sldId="292"/>
            <ac:spMk id="2" creationId="{E04F86DC-4DE5-EF42-792D-CA34F4F43F2B}"/>
          </ac:spMkLst>
        </pc:spChg>
        <pc:spChg chg="del">
          <ac:chgData name="Chris Woodruff" userId="2dbf025665e4d94d" providerId="LiveId" clId="{B7954D88-423A-B749-AD39-9B4A89F4C93C}" dt="2024-08-01T01:06:00.200" v="518" actId="478"/>
          <ac:spMkLst>
            <pc:docMk/>
            <pc:sldMk cId="1507888370" sldId="292"/>
            <ac:spMk id="3" creationId="{E2D2EEE6-AD44-E73E-D38D-0B65A7FE3678}"/>
          </ac:spMkLst>
        </pc:spChg>
        <pc:spChg chg="mod ord">
          <ac:chgData name="Chris Woodruff" userId="2dbf025665e4d94d" providerId="LiveId" clId="{B7954D88-423A-B749-AD39-9B4A89F4C93C}" dt="2024-08-02T11:01:18.270" v="1287" actId="5793"/>
          <ac:spMkLst>
            <pc:docMk/>
            <pc:sldMk cId="1507888370" sldId="292"/>
            <ac:spMk id="4" creationId="{7955B169-D501-B068-DF47-F6D48C974957}"/>
          </ac:spMkLst>
        </pc:spChg>
        <pc:spChg chg="add mod">
          <ac:chgData name="Chris Woodruff" userId="2dbf025665e4d94d" providerId="LiveId" clId="{B7954D88-423A-B749-AD39-9B4A89F4C93C}" dt="2024-08-02T11:01:14.055" v="1286" actId="2711"/>
          <ac:spMkLst>
            <pc:docMk/>
            <pc:sldMk cId="1507888370" sldId="292"/>
            <ac:spMk id="5" creationId="{E11FD45F-CCAA-AA06-956B-70B6408EA2DC}"/>
          </ac:spMkLst>
        </pc:spChg>
      </pc:sldChg>
      <pc:sldChg chg="addSp delSp modSp new mod modClrScheme chgLayout">
        <pc:chgData name="Chris Woodruff" userId="2dbf025665e4d94d" providerId="LiveId" clId="{B7954D88-423A-B749-AD39-9B4A89F4C93C}" dt="2024-08-02T11:03:41.030" v="1301" actId="14100"/>
        <pc:sldMkLst>
          <pc:docMk/>
          <pc:sldMk cId="996152462" sldId="293"/>
        </pc:sldMkLst>
        <pc:spChg chg="del mod ord">
          <ac:chgData name="Chris Woodruff" userId="2dbf025665e4d94d" providerId="LiveId" clId="{B7954D88-423A-B749-AD39-9B4A89F4C93C}" dt="2024-08-02T11:03:24.619" v="1297" actId="478"/>
          <ac:spMkLst>
            <pc:docMk/>
            <pc:sldMk cId="996152462" sldId="293"/>
            <ac:spMk id="2" creationId="{C0A60C2B-216B-88FD-892E-9DEA4FFC56CE}"/>
          </ac:spMkLst>
        </pc:spChg>
        <pc:spChg chg="del">
          <ac:chgData name="Chris Woodruff" userId="2dbf025665e4d94d" providerId="LiveId" clId="{B7954D88-423A-B749-AD39-9B4A89F4C93C}" dt="2024-08-01T01:06:06.987" v="520" actId="478"/>
          <ac:spMkLst>
            <pc:docMk/>
            <pc:sldMk cId="996152462" sldId="293"/>
            <ac:spMk id="3" creationId="{E778DF71-C8DC-EE22-4902-DE4EDF123C98}"/>
          </ac:spMkLst>
        </pc:spChg>
        <pc:spChg chg="del mod ord">
          <ac:chgData name="Chris Woodruff" userId="2dbf025665e4d94d" providerId="LiveId" clId="{B7954D88-423A-B749-AD39-9B4A89F4C93C}" dt="2024-08-02T11:03:30.816" v="1299" actId="478"/>
          <ac:spMkLst>
            <pc:docMk/>
            <pc:sldMk cId="996152462" sldId="293"/>
            <ac:spMk id="4" creationId="{2BB4422B-8706-FA84-210E-BA0CE232891E}"/>
          </ac:spMkLst>
        </pc:spChg>
        <pc:spChg chg="add mod">
          <ac:chgData name="Chris Woodruff" userId="2dbf025665e4d94d" providerId="LiveId" clId="{B7954D88-423A-B749-AD39-9B4A89F4C93C}" dt="2024-08-02T11:03:41.030" v="1301" actId="14100"/>
          <ac:spMkLst>
            <pc:docMk/>
            <pc:sldMk cId="996152462" sldId="293"/>
            <ac:spMk id="5" creationId="{14F225ED-9622-A6B9-58A7-5A5D1CC3E0C0}"/>
          </ac:spMkLst>
        </pc:spChg>
        <pc:spChg chg="add del mod">
          <ac:chgData name="Chris Woodruff" userId="2dbf025665e4d94d" providerId="LiveId" clId="{B7954D88-423A-B749-AD39-9B4A89F4C93C}" dt="2024-08-02T11:03:27.725" v="1298" actId="478"/>
          <ac:spMkLst>
            <pc:docMk/>
            <pc:sldMk cId="996152462" sldId="293"/>
            <ac:spMk id="7" creationId="{E8A84E4B-3110-0C85-D647-76C5983C5CBF}"/>
          </ac:spMkLst>
        </pc:spChg>
      </pc:sldChg>
      <pc:sldChg chg="addSp delSp modSp new mod">
        <pc:chgData name="Chris Woodruff" userId="2dbf025665e4d94d" providerId="LiveId" clId="{B7954D88-423A-B749-AD39-9B4A89F4C93C}" dt="2024-08-01T01:08:30.284" v="622" actId="1035"/>
        <pc:sldMkLst>
          <pc:docMk/>
          <pc:sldMk cId="522773956" sldId="294"/>
        </pc:sldMkLst>
        <pc:spChg chg="mod">
          <ac:chgData name="Chris Woodruff" userId="2dbf025665e4d94d" providerId="LiveId" clId="{B7954D88-423A-B749-AD39-9B4A89F4C93C}" dt="2024-08-01T01:06:30.588" v="531" actId="27636"/>
          <ac:spMkLst>
            <pc:docMk/>
            <pc:sldMk cId="522773956" sldId="294"/>
            <ac:spMk id="2" creationId="{98109303-9C9E-6B18-B2B9-EF590716AB5C}"/>
          </ac:spMkLst>
        </pc:spChg>
        <pc:spChg chg="del">
          <ac:chgData name="Chris Woodruff" userId="2dbf025665e4d94d" providerId="LiveId" clId="{B7954D88-423A-B749-AD39-9B4A89F4C93C}" dt="2024-08-01T01:06:11.913" v="522" actId="478"/>
          <ac:spMkLst>
            <pc:docMk/>
            <pc:sldMk cId="522773956" sldId="294"/>
            <ac:spMk id="3" creationId="{27CA90EC-2ED3-94A1-CC68-CFD9195B0E5D}"/>
          </ac:spMkLst>
        </pc:spChg>
        <pc:spChg chg="mod">
          <ac:chgData name="Chris Woodruff" userId="2dbf025665e4d94d" providerId="LiveId" clId="{B7954D88-423A-B749-AD39-9B4A89F4C93C}" dt="2024-08-01T01:08:16.775" v="586"/>
          <ac:spMkLst>
            <pc:docMk/>
            <pc:sldMk cId="522773956" sldId="294"/>
            <ac:spMk id="4" creationId="{EAE1BABD-1BDB-4A15-2E6F-A6FBE7BD3DC8}"/>
          </ac:spMkLst>
        </pc:spChg>
        <pc:spChg chg="add mod">
          <ac:chgData name="Chris Woodruff" userId="2dbf025665e4d94d" providerId="LiveId" clId="{B7954D88-423A-B749-AD39-9B4A89F4C93C}" dt="2024-08-01T01:08:30.284" v="622" actId="1035"/>
          <ac:spMkLst>
            <pc:docMk/>
            <pc:sldMk cId="522773956" sldId="294"/>
            <ac:spMk id="5" creationId="{398F6A90-7B3C-9418-1A20-21B36F0B46D8}"/>
          </ac:spMkLst>
        </pc:spChg>
      </pc:sldChg>
      <pc:sldChg chg="addSp delSp modSp new mod modClrScheme chgLayout modNotesTx">
        <pc:chgData name="Chris Woodruff" userId="2dbf025665e4d94d" providerId="LiveId" clId="{B7954D88-423A-B749-AD39-9B4A89F4C93C}" dt="2024-08-02T10:41:55.048" v="1206" actId="1076"/>
        <pc:sldMkLst>
          <pc:docMk/>
          <pc:sldMk cId="1632467707" sldId="295"/>
        </pc:sldMkLst>
        <pc:spChg chg="del mod ord">
          <ac:chgData name="Chris Woodruff" userId="2dbf025665e4d94d" providerId="LiveId" clId="{B7954D88-423A-B749-AD39-9B4A89F4C93C}" dt="2024-08-01T01:18:35.770" v="646" actId="700"/>
          <ac:spMkLst>
            <pc:docMk/>
            <pc:sldMk cId="1632467707" sldId="295"/>
            <ac:spMk id="2" creationId="{06246DCD-07EF-6940-79EB-7D3A9AA599B4}"/>
          </ac:spMkLst>
        </pc:spChg>
        <pc:spChg chg="del mod ord">
          <ac:chgData name="Chris Woodruff" userId="2dbf025665e4d94d" providerId="LiveId" clId="{B7954D88-423A-B749-AD39-9B4A89F4C93C}" dt="2024-08-01T01:18:35.770" v="646" actId="700"/>
          <ac:spMkLst>
            <pc:docMk/>
            <pc:sldMk cId="1632467707" sldId="295"/>
            <ac:spMk id="3" creationId="{0FF35F30-AA3B-2B2B-C664-5563A185A86B}"/>
          </ac:spMkLst>
        </pc:spChg>
        <pc:spChg chg="add mod ord">
          <ac:chgData name="Chris Woodruff" userId="2dbf025665e4d94d" providerId="LiveId" clId="{B7954D88-423A-B749-AD39-9B4A89F4C93C}" dt="2024-08-01T01:18:46.454" v="647"/>
          <ac:spMkLst>
            <pc:docMk/>
            <pc:sldMk cId="1632467707" sldId="295"/>
            <ac:spMk id="4" creationId="{D36A9B07-95BB-C4DD-E48D-AFD87280B444}"/>
          </ac:spMkLst>
        </pc:spChg>
        <pc:spChg chg="add del mod ord">
          <ac:chgData name="Chris Woodruff" userId="2dbf025665e4d94d" providerId="LiveId" clId="{B7954D88-423A-B749-AD39-9B4A89F4C93C}" dt="2024-08-01T01:18:53.669" v="648" actId="478"/>
          <ac:spMkLst>
            <pc:docMk/>
            <pc:sldMk cId="1632467707" sldId="295"/>
            <ac:spMk id="5" creationId="{A33D1C30-5EDF-C33C-492E-AF2F1D3A9DB6}"/>
          </ac:spMkLst>
        </pc:spChg>
        <pc:spChg chg="add mod ord">
          <ac:chgData name="Chris Woodruff" userId="2dbf025665e4d94d" providerId="LiveId" clId="{B7954D88-423A-B749-AD39-9B4A89F4C93C}" dt="2024-08-01T01:18:35.770" v="646" actId="700"/>
          <ac:spMkLst>
            <pc:docMk/>
            <pc:sldMk cId="1632467707" sldId="295"/>
            <ac:spMk id="6" creationId="{D4A25E3A-9968-8376-39A8-3F0565140C6F}"/>
          </ac:spMkLst>
        </pc:spChg>
        <pc:spChg chg="add mod">
          <ac:chgData name="Chris Woodruff" userId="2dbf025665e4d94d" providerId="LiveId" clId="{B7954D88-423A-B749-AD39-9B4A89F4C93C}" dt="2024-08-02T10:41:55.048" v="1206" actId="1076"/>
          <ac:spMkLst>
            <pc:docMk/>
            <pc:sldMk cId="1632467707" sldId="295"/>
            <ac:spMk id="8" creationId="{29946D77-87CF-A6FC-8577-4B3CCE6E0D50}"/>
          </ac:spMkLst>
        </pc:spChg>
      </pc:sldChg>
      <pc:sldChg chg="modSp new mod">
        <pc:chgData name="Chris Woodruff" userId="2dbf025665e4d94d" providerId="LiveId" clId="{B7954D88-423A-B749-AD39-9B4A89F4C93C}" dt="2024-08-01T01:23:31.356" v="679"/>
        <pc:sldMkLst>
          <pc:docMk/>
          <pc:sldMk cId="3106544600" sldId="296"/>
        </pc:sldMkLst>
        <pc:spChg chg="mod">
          <ac:chgData name="Chris Woodruff" userId="2dbf025665e4d94d" providerId="LiveId" clId="{B7954D88-423A-B749-AD39-9B4A89F4C93C}" dt="2024-08-01T01:23:31.356" v="679"/>
          <ac:spMkLst>
            <pc:docMk/>
            <pc:sldMk cId="3106544600" sldId="296"/>
            <ac:spMk id="2" creationId="{8671CDFB-1571-EF22-C841-51D6E15A8356}"/>
          </ac:spMkLst>
        </pc:spChg>
        <pc:spChg chg="mod">
          <ac:chgData name="Chris Woodruff" userId="2dbf025665e4d94d" providerId="LiveId" clId="{B7954D88-423A-B749-AD39-9B4A89F4C93C}" dt="2024-08-01T01:23:10.699" v="678" actId="20577"/>
          <ac:spMkLst>
            <pc:docMk/>
            <pc:sldMk cId="3106544600" sldId="296"/>
            <ac:spMk id="3" creationId="{33CA3581-8622-A132-4DD8-2FE7D89509FD}"/>
          </ac:spMkLst>
        </pc:spChg>
        <pc:spChg chg="mod">
          <ac:chgData name="Chris Woodruff" userId="2dbf025665e4d94d" providerId="LiveId" clId="{B7954D88-423A-B749-AD39-9B4A89F4C93C}" dt="2024-08-01T01:22:31.991" v="670"/>
          <ac:spMkLst>
            <pc:docMk/>
            <pc:sldMk cId="3106544600" sldId="296"/>
            <ac:spMk id="4" creationId="{85A706DA-0BC2-E55B-DF0C-C6B0B9508D45}"/>
          </ac:spMkLst>
        </pc:spChg>
      </pc:sldChg>
      <pc:sldChg chg="addSp delSp modSp new mod modClrScheme chgLayout">
        <pc:chgData name="Chris Woodruff" userId="2dbf025665e4d94d" providerId="LiveId" clId="{B7954D88-423A-B749-AD39-9B4A89F4C93C}" dt="2024-08-02T01:30:23.958" v="1140" actId="1076"/>
        <pc:sldMkLst>
          <pc:docMk/>
          <pc:sldMk cId="3425291822" sldId="297"/>
        </pc:sldMkLst>
        <pc:spChg chg="del mod ord">
          <ac:chgData name="Chris Woodruff" userId="2dbf025665e4d94d" providerId="LiveId" clId="{B7954D88-423A-B749-AD39-9B4A89F4C93C}" dt="2024-08-02T01:18:07.851" v="1088" actId="700"/>
          <ac:spMkLst>
            <pc:docMk/>
            <pc:sldMk cId="3425291822" sldId="297"/>
            <ac:spMk id="2" creationId="{3E94108A-6D1A-DA22-36C3-42340C6FF3AB}"/>
          </ac:spMkLst>
        </pc:spChg>
        <pc:spChg chg="del">
          <ac:chgData name="Chris Woodruff" userId="2dbf025665e4d94d" providerId="LiveId" clId="{B7954D88-423A-B749-AD39-9B4A89F4C93C}" dt="2024-08-02T01:18:07.851" v="1088" actId="700"/>
          <ac:spMkLst>
            <pc:docMk/>
            <pc:sldMk cId="3425291822" sldId="297"/>
            <ac:spMk id="3" creationId="{1F37EEB1-4CF3-B291-10F6-499FAE1F3194}"/>
          </ac:spMkLst>
        </pc:spChg>
        <pc:spChg chg="del mod ord">
          <ac:chgData name="Chris Woodruff" userId="2dbf025665e4d94d" providerId="LiveId" clId="{B7954D88-423A-B749-AD39-9B4A89F4C93C}" dt="2024-08-02T01:18:07.851" v="1088" actId="700"/>
          <ac:spMkLst>
            <pc:docMk/>
            <pc:sldMk cId="3425291822" sldId="297"/>
            <ac:spMk id="4" creationId="{15AB6AF9-4053-3B9A-0EEC-F9662BA34AA6}"/>
          </ac:spMkLst>
        </pc:spChg>
        <pc:spChg chg="add mod ord">
          <ac:chgData name="Chris Woodruff" userId="2dbf025665e4d94d" providerId="LiveId" clId="{B7954D88-423A-B749-AD39-9B4A89F4C93C}" dt="2024-08-02T01:18:54.547" v="1124" actId="14100"/>
          <ac:spMkLst>
            <pc:docMk/>
            <pc:sldMk cId="3425291822" sldId="297"/>
            <ac:spMk id="5" creationId="{29CD1D0A-685F-4B88-6BB2-AA70DB5639D0}"/>
          </ac:spMkLst>
        </pc:spChg>
        <pc:spChg chg="add mod ord">
          <ac:chgData name="Chris Woodruff" userId="2dbf025665e4d94d" providerId="LiveId" clId="{B7954D88-423A-B749-AD39-9B4A89F4C93C}" dt="2024-08-02T01:30:23.958" v="1140" actId="1076"/>
          <ac:spMkLst>
            <pc:docMk/>
            <pc:sldMk cId="3425291822" sldId="297"/>
            <ac:spMk id="6" creationId="{A4812CB3-B013-C983-07D8-F1195F16C9EA}"/>
          </ac:spMkLst>
        </pc:spChg>
        <pc:picChg chg="add del mod">
          <ac:chgData name="Chris Woodruff" userId="2dbf025665e4d94d" providerId="LiveId" clId="{B7954D88-423A-B749-AD39-9B4A89F4C93C}" dt="2024-08-02T01:29:34.468" v="1130" actId="478"/>
          <ac:picMkLst>
            <pc:docMk/>
            <pc:sldMk cId="3425291822" sldId="297"/>
            <ac:picMk id="8" creationId="{E9EE92A5-5283-BBB8-8220-4F30CECF12CF}"/>
          </ac:picMkLst>
        </pc:picChg>
        <pc:picChg chg="add mod">
          <ac:chgData name="Chris Woodruff" userId="2dbf025665e4d94d" providerId="LiveId" clId="{B7954D88-423A-B749-AD39-9B4A89F4C93C}" dt="2024-08-02T01:29:45.084" v="1136" actId="1076"/>
          <ac:picMkLst>
            <pc:docMk/>
            <pc:sldMk cId="3425291822" sldId="297"/>
            <ac:picMk id="10" creationId="{DFC38D3D-2B14-886E-6AEC-583DBBD4F3E9}"/>
          </ac:picMkLst>
        </pc:picChg>
      </pc:sldChg>
      <pc:sldChg chg="addSp delSp modSp add mod ord modClrScheme chgLayout">
        <pc:chgData name="Chris Woodruff" userId="2dbf025665e4d94d" providerId="LiveId" clId="{B7954D88-423A-B749-AD39-9B4A89F4C93C}" dt="2024-08-02T11:04:29.963" v="1302" actId="20578"/>
        <pc:sldMkLst>
          <pc:docMk/>
          <pc:sldMk cId="3116568462" sldId="298"/>
        </pc:sldMkLst>
        <pc:spChg chg="mod ord">
          <ac:chgData name="Chris Woodruff" userId="2dbf025665e4d94d" providerId="LiveId" clId="{B7954D88-423A-B749-AD39-9B4A89F4C93C}" dt="2024-08-02T11:03:17.396" v="1296" actId="27636"/>
          <ac:spMkLst>
            <pc:docMk/>
            <pc:sldMk cId="3116568462" sldId="298"/>
            <ac:spMk id="2" creationId="{C0A60C2B-216B-88FD-892E-9DEA4FFC56CE}"/>
          </ac:spMkLst>
        </pc:spChg>
        <pc:spChg chg="add mod ord">
          <ac:chgData name="Chris Woodruff" userId="2dbf025665e4d94d" providerId="LiveId" clId="{B7954D88-423A-B749-AD39-9B4A89F4C93C}" dt="2024-08-02T11:03:17.373" v="1295" actId="700"/>
          <ac:spMkLst>
            <pc:docMk/>
            <pc:sldMk cId="3116568462" sldId="298"/>
            <ac:spMk id="3" creationId="{50AF385F-4DF8-1B17-27C9-54DC1BC5850A}"/>
          </ac:spMkLst>
        </pc:spChg>
        <pc:spChg chg="mod ord">
          <ac:chgData name="Chris Woodruff" userId="2dbf025665e4d94d" providerId="LiveId" clId="{B7954D88-423A-B749-AD39-9B4A89F4C93C}" dt="2024-08-02T11:03:17.373" v="1295" actId="700"/>
          <ac:spMkLst>
            <pc:docMk/>
            <pc:sldMk cId="3116568462" sldId="298"/>
            <ac:spMk id="4" creationId="{2BB4422B-8706-FA84-210E-BA0CE232891E}"/>
          </ac:spMkLst>
        </pc:spChg>
        <pc:spChg chg="del">
          <ac:chgData name="Chris Woodruff" userId="2dbf025665e4d94d" providerId="LiveId" clId="{B7954D88-423A-B749-AD39-9B4A89F4C93C}" dt="2024-08-02T11:03:04.309" v="1294" actId="478"/>
          <ac:spMkLst>
            <pc:docMk/>
            <pc:sldMk cId="3116568462" sldId="298"/>
            <ac:spMk id="5" creationId="{14F225ED-9622-A6B9-58A7-5A5D1CC3E0C0}"/>
          </ac:spMkLst>
        </pc:spChg>
      </pc:sldChg>
      <pc:sldMasterChg chg="add del addSldLayout delSldLayout">
        <pc:chgData name="Chris Woodruff" userId="2dbf025665e4d94d" providerId="LiveId" clId="{B7954D88-423A-B749-AD39-9B4A89F4C93C}" dt="2024-07-17T00:30:40.231" v="45" actId="26606"/>
        <pc:sldMasterMkLst>
          <pc:docMk/>
          <pc:sldMasterMk cId="3191878984" sldId="2147483660"/>
        </pc:sldMasterMkLst>
        <pc:sldLayoutChg chg="add del">
          <pc:chgData name="Chris Woodruff" userId="2dbf025665e4d94d" providerId="LiveId" clId="{B7954D88-423A-B749-AD39-9B4A89F4C93C}" dt="2024-07-17T00:30:40.231" v="45" actId="26606"/>
          <pc:sldLayoutMkLst>
            <pc:docMk/>
            <pc:sldMasterMk cId="3191878984" sldId="2147483660"/>
            <pc:sldLayoutMk cId="686426819" sldId="2147483661"/>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24722108" sldId="2147483662"/>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885961152" sldId="2147483663"/>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354765470" sldId="2147483664"/>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82419710" sldId="2147483665"/>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638130626" sldId="2147483666"/>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922337428" sldId="2147483667"/>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30557989" sldId="2147483668"/>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126353233" sldId="2147483669"/>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3584356027" sldId="2147483670"/>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428072407" sldId="2147483671"/>
          </pc:sldLayoutMkLst>
        </pc:sldLayoutChg>
      </pc:sldMasterChg>
      <pc:sldMasterChg chg="add del replId addSldLayout delSldLayout">
        <pc:chgData name="Chris Woodruff" userId="2dbf025665e4d94d" providerId="LiveId" clId="{B7954D88-423A-B749-AD39-9B4A89F4C93C}" dt="2024-07-17T00:30:25.465" v="42" actId="26606"/>
        <pc:sldMasterMkLst>
          <pc:docMk/>
          <pc:sldMasterMk cId="2540085369" sldId="2147483672"/>
        </pc:sldMasterMkLst>
        <pc:sldLayoutChg chg="add del">
          <pc:chgData name="Chris Woodruff" userId="2dbf025665e4d94d" providerId="LiveId" clId="{B7954D88-423A-B749-AD39-9B4A89F4C93C}" dt="2024-07-17T00:30:25.465" v="42" actId="26606"/>
          <pc:sldLayoutMkLst>
            <pc:docMk/>
            <pc:sldMasterMk cId="2540085369" sldId="2147483672"/>
            <pc:sldLayoutMk cId="871950164" sldId="2147483673"/>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66340174" sldId="2147483674"/>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4172099422" sldId="2147483675"/>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759903891" sldId="2147483676"/>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625007315" sldId="2147483677"/>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568914905" sldId="2147483678"/>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913483516" sldId="2147483679"/>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291481613" sldId="2147483680"/>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797685211" sldId="2147483681"/>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414919468" sldId="2147483682"/>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02516354" sldId="2147483683"/>
          </pc:sldLayoutMkLst>
        </pc:sldLayoutChg>
      </pc:sldMasterChg>
      <pc:sldMasterChg chg="add del addSldLayout delSldLayout">
        <pc:chgData name="Chris Woodruff" userId="2dbf025665e4d94d" providerId="LiveId" clId="{B7954D88-423A-B749-AD39-9B4A89F4C93C}" dt="2024-07-17T00:30:40.202" v="44" actId="26606"/>
        <pc:sldMasterMkLst>
          <pc:docMk/>
          <pc:sldMasterMk cId="1288145620" sldId="2147483698"/>
        </pc:sldMasterMkLst>
        <pc:sldLayoutChg chg="add del">
          <pc:chgData name="Chris Woodruff" userId="2dbf025665e4d94d" providerId="LiveId" clId="{B7954D88-423A-B749-AD39-9B4A89F4C93C}" dt="2024-07-17T00:30:40.202" v="44" actId="26606"/>
          <pc:sldLayoutMkLst>
            <pc:docMk/>
            <pc:sldMasterMk cId="1288145620" sldId="2147483698"/>
            <pc:sldLayoutMk cId="1156190110" sldId="2147483687"/>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1545509" sldId="2147483688"/>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92767445" sldId="2147483689"/>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87632460" sldId="2147483690"/>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50013142" sldId="2147483691"/>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746493894" sldId="2147483692"/>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209571979" sldId="2147483693"/>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18886563" sldId="2147483694"/>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510400470" sldId="2147483695"/>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676305924" sldId="2147483696"/>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1109582231" sldId="2147483697"/>
          </pc:sldLayoutMkLst>
        </pc:sldLayoutChg>
      </pc:sldMasterChg>
      <pc:sldMasterChg chg="add del addSldLayout delSldLayout">
        <pc:chgData name="Chris Woodruff" userId="2dbf025665e4d94d" providerId="LiveId" clId="{B7954D88-423A-B749-AD39-9B4A89F4C93C}" dt="2024-07-17T00:29:58.743" v="37" actId="26606"/>
        <pc:sldMasterMkLst>
          <pc:docMk/>
          <pc:sldMasterMk cId="2093993486" sldId="2147483711"/>
        </pc:sldMasterMkLst>
        <pc:sldLayoutChg chg="add del">
          <pc:chgData name="Chris Woodruff" userId="2dbf025665e4d94d" providerId="LiveId" clId="{B7954D88-423A-B749-AD39-9B4A89F4C93C}" dt="2024-07-17T00:29:58.743" v="37" actId="26606"/>
          <pc:sldLayoutMkLst>
            <pc:docMk/>
            <pc:sldMasterMk cId="2093993486" sldId="2147483711"/>
            <pc:sldLayoutMk cId="3929092305" sldId="2147483700"/>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384508254" sldId="2147483701"/>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722360259" sldId="2147483702"/>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451215312" sldId="2147483703"/>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59674901" sldId="2147483704"/>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66402560" sldId="2147483705"/>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3738445611" sldId="2147483706"/>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731980568" sldId="2147483707"/>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02541414" sldId="2147483708"/>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662747923" sldId="2147483709"/>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953712282" sldId="2147483710"/>
          </pc:sldLayoutMkLst>
        </pc:sldLayoutChg>
      </pc:sldMasterChg>
      <pc:sldMasterChg chg="add addSldLayout">
        <pc:chgData name="Chris Woodruff" userId="2dbf025665e4d94d" providerId="LiveId" clId="{B7954D88-423A-B749-AD39-9B4A89F4C93C}" dt="2024-07-17T00:30:40.231" v="45" actId="26606"/>
        <pc:sldMasterMkLst>
          <pc:docMk/>
          <pc:sldMasterMk cId="3837764905" sldId="2147483711"/>
        </pc:sldMasterMkLst>
        <pc:sldLayoutChg chg="add">
          <pc:chgData name="Chris Woodruff" userId="2dbf025665e4d94d" providerId="LiveId" clId="{B7954D88-423A-B749-AD39-9B4A89F4C93C}" dt="2024-07-17T00:30:40.231" v="45" actId="26606"/>
          <pc:sldLayoutMkLst>
            <pc:docMk/>
            <pc:sldMasterMk cId="3837764905" sldId="2147483711"/>
            <pc:sldLayoutMk cId="30354485" sldId="2147483700"/>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992045632" sldId="2147483701"/>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050985759" sldId="2147483702"/>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56691949" sldId="2147483703"/>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126816245" sldId="2147483704"/>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22107090" sldId="2147483705"/>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172534855" sldId="2147483706"/>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53429719" sldId="2147483707"/>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595757197" sldId="2147483708"/>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042649171" sldId="2147483709"/>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44975404" sldId="2147483710"/>
          </pc:sldLayoutMkLst>
        </pc:sldLayoutChg>
      </pc:sldMasterChg>
      <pc:sldMasterChg chg="add del addSldLayout delSldLayout">
        <pc:chgData name="Chris Woodruff" userId="2dbf025665e4d94d" providerId="LiveId" clId="{B7954D88-423A-B749-AD39-9B4A89F4C93C}" dt="2024-07-17T00:28:14.465" v="35" actId="26606"/>
        <pc:sldMasterMkLst>
          <pc:docMk/>
          <pc:sldMasterMk cId="2293635303" sldId="2147483724"/>
        </pc:sldMasterMkLst>
        <pc:sldLayoutChg chg="add del">
          <pc:chgData name="Chris Woodruff" userId="2dbf025665e4d94d" providerId="LiveId" clId="{B7954D88-423A-B749-AD39-9B4A89F4C93C}" dt="2024-07-17T00:28:14.465" v="35" actId="26606"/>
          <pc:sldLayoutMkLst>
            <pc:docMk/>
            <pc:sldMasterMk cId="2293635303" sldId="2147483724"/>
            <pc:sldLayoutMk cId="1479058154" sldId="2147483713"/>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4273600299" sldId="2147483714"/>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7931068" sldId="2147483715"/>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819013783" sldId="2147483716"/>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456307749" sldId="2147483717"/>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2799084741" sldId="2147483718"/>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799218995" sldId="2147483719"/>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1401544" sldId="2147483720"/>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62248339" sldId="2147483721"/>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511147666" sldId="2147483722"/>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56641504" sldId="2147483723"/>
          </pc:sldLayoutMkLst>
        </pc:sldLayoutChg>
      </pc:sldMasterChg>
      <pc:sldMasterChg chg="add del addSldLayout delSldLayout">
        <pc:chgData name="Chris Woodruff" userId="2dbf025665e4d94d" providerId="LiveId" clId="{B7954D88-423A-B749-AD39-9B4A89F4C93C}" dt="2024-07-17T00:30:22.289" v="39" actId="26606"/>
        <pc:sldMasterMkLst>
          <pc:docMk/>
          <pc:sldMasterMk cId="4116258676" sldId="2147483750"/>
        </pc:sldMasterMkLst>
        <pc:sldLayoutChg chg="add del">
          <pc:chgData name="Chris Woodruff" userId="2dbf025665e4d94d" providerId="LiveId" clId="{B7954D88-423A-B749-AD39-9B4A89F4C93C}" dt="2024-07-17T00:30:22.289" v="39" actId="26606"/>
          <pc:sldLayoutMkLst>
            <pc:docMk/>
            <pc:sldMasterMk cId="4116258676" sldId="2147483750"/>
            <pc:sldLayoutMk cId="2468782299" sldId="2147483739"/>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303900929" sldId="2147483740"/>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283032744" sldId="2147483741"/>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991817194" sldId="2147483742"/>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625794339" sldId="2147483743"/>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106437918" sldId="2147483744"/>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357548329" sldId="2147483745"/>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213713137" sldId="2147483746"/>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526278379" sldId="2147483747"/>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448930518" sldId="2147483748"/>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357155037" sldId="2147483749"/>
          </pc:sldLayoutMkLst>
        </pc:sldLayoutChg>
      </pc:sldMasterChg>
    </pc:docChg>
  </pc:docChgLst>
  <pc:docChgLst>
    <pc:chgData name="Chris Woodruff" userId="2dbf025665e4d94d" providerId="LiveId" clId="{09F4C4B3-9D0F-4966-B544-B9DABFD410E9}"/>
    <pc:docChg chg="undo custSel addSld delSld modSld sldOrd">
      <pc:chgData name="Chris Woodruff" userId="2dbf025665e4d94d" providerId="LiveId" clId="{09F4C4B3-9D0F-4966-B544-B9DABFD410E9}" dt="2024-08-03T11:22:57.441" v="166" actId="207"/>
      <pc:docMkLst>
        <pc:docMk/>
      </pc:docMkLst>
      <pc:sldChg chg="addSp delSp modSp mod setBg">
        <pc:chgData name="Chris Woodruff" userId="2dbf025665e4d94d" providerId="LiveId" clId="{09F4C4B3-9D0F-4966-B544-B9DABFD410E9}" dt="2024-08-03T11:08:49.656" v="73" actId="26606"/>
        <pc:sldMkLst>
          <pc:docMk/>
          <pc:sldMk cId="877883676" sldId="257"/>
        </pc:sldMkLst>
        <pc:spChg chg="mod">
          <ac:chgData name="Chris Woodruff" userId="2dbf025665e4d94d" providerId="LiveId" clId="{09F4C4B3-9D0F-4966-B544-B9DABFD410E9}" dt="2024-08-03T11:08:49.656" v="73" actId="26606"/>
          <ac:spMkLst>
            <pc:docMk/>
            <pc:sldMk cId="877883676" sldId="257"/>
            <ac:spMk id="2" creationId="{FFBF42EC-BF8B-A086-FA59-50AE2DEE574F}"/>
          </ac:spMkLst>
        </pc:spChg>
        <pc:spChg chg="del">
          <ac:chgData name="Chris Woodruff" userId="2dbf025665e4d94d" providerId="LiveId" clId="{09F4C4B3-9D0F-4966-B544-B9DABFD410E9}" dt="2024-08-03T11:08:49.656" v="73" actId="26606"/>
          <ac:spMkLst>
            <pc:docMk/>
            <pc:sldMk cId="877883676" sldId="257"/>
            <ac:spMk id="3" creationId="{121FD203-49EA-899B-DF2A-3C4EB6834FBF}"/>
          </ac:spMkLst>
        </pc:spChg>
        <pc:spChg chg="add">
          <ac:chgData name="Chris Woodruff" userId="2dbf025665e4d94d" providerId="LiveId" clId="{09F4C4B3-9D0F-4966-B544-B9DABFD410E9}" dt="2024-08-03T11:08:49.656" v="73" actId="26606"/>
          <ac:spMkLst>
            <pc:docMk/>
            <pc:sldMk cId="877883676" sldId="257"/>
            <ac:spMk id="11" creationId="{F69F96FE-C3F5-4F02-8428-78ADCB975ED9}"/>
          </ac:spMkLst>
        </pc:spChg>
        <pc:spChg chg="add">
          <ac:chgData name="Chris Woodruff" userId="2dbf025665e4d94d" providerId="LiveId" clId="{09F4C4B3-9D0F-4966-B544-B9DABFD410E9}" dt="2024-08-03T11:08:49.656" v="73" actId="26606"/>
          <ac:spMkLst>
            <pc:docMk/>
            <pc:sldMk cId="877883676" sldId="257"/>
            <ac:spMk id="13" creationId="{F80C6B76-4D7E-4FE2-84E4-C4734B2B49EE}"/>
          </ac:spMkLst>
        </pc:spChg>
        <pc:picChg chg="add">
          <ac:chgData name="Chris Woodruff" userId="2dbf025665e4d94d" providerId="LiveId" clId="{09F4C4B3-9D0F-4966-B544-B9DABFD410E9}" dt="2024-08-03T11:08:49.656" v="73" actId="26606"/>
          <ac:picMkLst>
            <pc:docMk/>
            <pc:sldMk cId="877883676" sldId="257"/>
            <ac:picMk id="5" creationId="{D20C3CCA-4F89-2C23-9EA8-2E745AA03832}"/>
          </ac:picMkLst>
        </pc:picChg>
        <pc:cxnChg chg="add">
          <ac:chgData name="Chris Woodruff" userId="2dbf025665e4d94d" providerId="LiveId" clId="{09F4C4B3-9D0F-4966-B544-B9DABFD410E9}" dt="2024-08-03T11:08:49.656" v="73" actId="26606"/>
          <ac:cxnSpMkLst>
            <pc:docMk/>
            <pc:sldMk cId="877883676" sldId="257"/>
            <ac:cxnSpMk id="9" creationId="{EAD4CCDA-06BF-4D2A-B44F-195AEC0B5B22}"/>
          </ac:cxnSpMkLst>
        </pc:cxnChg>
        <pc:cxnChg chg="add">
          <ac:chgData name="Chris Woodruff" userId="2dbf025665e4d94d" providerId="LiveId" clId="{09F4C4B3-9D0F-4966-B544-B9DABFD410E9}" dt="2024-08-03T11:08:49.656" v="73" actId="26606"/>
          <ac:cxnSpMkLst>
            <pc:docMk/>
            <pc:sldMk cId="877883676" sldId="257"/>
            <ac:cxnSpMk id="15" creationId="{16BEECB0-0766-4C59-B86E-5D26B7D8EF4D}"/>
          </ac:cxnSpMkLst>
        </pc:cxnChg>
      </pc:sldChg>
      <pc:sldChg chg="modSp mod">
        <pc:chgData name="Chris Woodruff" userId="2dbf025665e4d94d" providerId="LiveId" clId="{09F4C4B3-9D0F-4966-B544-B9DABFD410E9}" dt="2024-08-03T11:06:48.286" v="72" actId="13782"/>
        <pc:sldMkLst>
          <pc:docMk/>
          <pc:sldMk cId="160650084" sldId="277"/>
        </pc:sldMkLst>
        <pc:graphicFrameChg chg="mod modGraphic">
          <ac:chgData name="Chris Woodruff" userId="2dbf025665e4d94d" providerId="LiveId" clId="{09F4C4B3-9D0F-4966-B544-B9DABFD410E9}" dt="2024-08-03T11:06:48.286" v="72" actId="13782"/>
          <ac:graphicFrameMkLst>
            <pc:docMk/>
            <pc:sldMk cId="160650084" sldId="277"/>
            <ac:graphicFrameMk id="6" creationId="{B3B382C8-564C-F889-22F3-15710238D039}"/>
          </ac:graphicFrameMkLst>
        </pc:graphicFrameChg>
      </pc:sldChg>
      <pc:sldChg chg="addSp modSp mod">
        <pc:chgData name="Chris Woodruff" userId="2dbf025665e4d94d" providerId="LiveId" clId="{09F4C4B3-9D0F-4966-B544-B9DABFD410E9}" dt="2024-08-03T11:22:57.441" v="166" actId="207"/>
        <pc:sldMkLst>
          <pc:docMk/>
          <pc:sldMk cId="2144855717" sldId="281"/>
        </pc:sldMkLst>
        <pc:picChg chg="add mod">
          <ac:chgData name="Chris Woodruff" userId="2dbf025665e4d94d" providerId="LiveId" clId="{09F4C4B3-9D0F-4966-B544-B9DABFD410E9}" dt="2024-08-03T11:22:57.441" v="166" actId="207"/>
          <ac:picMkLst>
            <pc:docMk/>
            <pc:sldMk cId="2144855717" sldId="281"/>
            <ac:picMk id="4" creationId="{0E0BDF2D-FCCA-6A6D-3F08-807AF59A6C51}"/>
          </ac:picMkLst>
        </pc:picChg>
        <pc:picChg chg="mod">
          <ac:chgData name="Chris Woodruff" userId="2dbf025665e4d94d" providerId="LiveId" clId="{09F4C4B3-9D0F-4966-B544-B9DABFD410E9}" dt="2024-08-03T11:21:32.091" v="160" actId="1076"/>
          <ac:picMkLst>
            <pc:docMk/>
            <pc:sldMk cId="2144855717" sldId="281"/>
            <ac:picMk id="6146" creationId="{D4B0AA51-858D-72ED-B18E-F101BFC96589}"/>
          </ac:picMkLst>
        </pc:picChg>
        <pc:picChg chg="mod">
          <ac:chgData name="Chris Woodruff" userId="2dbf025665e4d94d" providerId="LiveId" clId="{09F4C4B3-9D0F-4966-B544-B9DABFD410E9}" dt="2024-08-03T11:21:34.041" v="161" actId="1076"/>
          <ac:picMkLst>
            <pc:docMk/>
            <pc:sldMk cId="2144855717" sldId="281"/>
            <ac:picMk id="6148" creationId="{D344AD5F-A3E8-D7CD-3963-73A8A03A97B7}"/>
          </ac:picMkLst>
        </pc:picChg>
      </pc:sldChg>
      <pc:sldChg chg="addSp delSp modSp new del mod">
        <pc:chgData name="Chris Woodruff" userId="2dbf025665e4d94d" providerId="LiveId" clId="{09F4C4B3-9D0F-4966-B544-B9DABFD410E9}" dt="2024-08-03T11:21:19.126" v="158" actId="47"/>
        <pc:sldMkLst>
          <pc:docMk/>
          <pc:sldMk cId="1066230605" sldId="299"/>
        </pc:sldMkLst>
        <pc:spChg chg="add del">
          <ac:chgData name="Chris Woodruff" userId="2dbf025665e4d94d" providerId="LiveId" clId="{09F4C4B3-9D0F-4966-B544-B9DABFD410E9}" dt="2024-08-03T10:59:35.258" v="37" actId="1032"/>
          <ac:spMkLst>
            <pc:docMk/>
            <pc:sldMk cId="1066230605" sldId="299"/>
            <ac:spMk id="3" creationId="{549BBB8E-D0FB-D9FD-F14F-A5136486F157}"/>
          </ac:spMkLst>
        </pc:spChg>
        <pc:graphicFrameChg chg="add del mod modGraphic">
          <ac:chgData name="Chris Woodruff" userId="2dbf025665e4d94d" providerId="LiveId" clId="{09F4C4B3-9D0F-4966-B544-B9DABFD410E9}" dt="2024-08-03T10:59:35.258" v="37" actId="1032"/>
          <ac:graphicFrameMkLst>
            <pc:docMk/>
            <pc:sldMk cId="1066230605" sldId="299"/>
            <ac:graphicFrameMk id="4" creationId="{992B7338-5DC6-7FC9-3ECC-5DEE2B5C18A2}"/>
          </ac:graphicFrameMkLst>
        </pc:graphicFrameChg>
      </pc:sldChg>
      <pc:sldChg chg="new del">
        <pc:chgData name="Chris Woodruff" userId="2dbf025665e4d94d" providerId="LiveId" clId="{09F4C4B3-9D0F-4966-B544-B9DABFD410E9}" dt="2024-08-03T11:21:21.103" v="159" actId="47"/>
        <pc:sldMkLst>
          <pc:docMk/>
          <pc:sldMk cId="3913683875" sldId="300"/>
        </pc:sldMkLst>
      </pc:sldChg>
      <pc:sldChg chg="modSp new mod ord">
        <pc:chgData name="Chris Woodruff" userId="2dbf025665e4d94d" providerId="LiveId" clId="{09F4C4B3-9D0F-4966-B544-B9DABFD410E9}" dt="2024-08-03T11:14:28.700" v="104" actId="20577"/>
        <pc:sldMkLst>
          <pc:docMk/>
          <pc:sldMk cId="2299079219" sldId="301"/>
        </pc:sldMkLst>
        <pc:spChg chg="mod">
          <ac:chgData name="Chris Woodruff" userId="2dbf025665e4d94d" providerId="LiveId" clId="{09F4C4B3-9D0F-4966-B544-B9DABFD410E9}" dt="2024-08-03T11:14:28.700" v="104" actId="20577"/>
          <ac:spMkLst>
            <pc:docMk/>
            <pc:sldMk cId="2299079219" sldId="301"/>
            <ac:spMk id="2" creationId="{575F99B6-9269-8E70-1D81-A8CF44F910F5}"/>
          </ac:spMkLst>
        </pc:spChg>
      </pc:sldChg>
      <pc:sldChg chg="addSp delSp modSp new mod modClrScheme modAnim chgLayout">
        <pc:chgData name="Chris Woodruff" userId="2dbf025665e4d94d" providerId="LiveId" clId="{09F4C4B3-9D0F-4966-B544-B9DABFD410E9}" dt="2024-08-03T11:17:49.809" v="125" actId="14100"/>
        <pc:sldMkLst>
          <pc:docMk/>
          <pc:sldMk cId="1688344529" sldId="302"/>
        </pc:sldMkLst>
        <pc:spChg chg="del mod ord">
          <ac:chgData name="Chris Woodruff" userId="2dbf025665e4d94d" providerId="LiveId" clId="{09F4C4B3-9D0F-4966-B544-B9DABFD410E9}" dt="2024-08-03T11:14:44.842" v="106" actId="700"/>
          <ac:spMkLst>
            <pc:docMk/>
            <pc:sldMk cId="1688344529" sldId="302"/>
            <ac:spMk id="2" creationId="{D2A24A43-CF7F-92E6-A231-8636EFD45336}"/>
          </ac:spMkLst>
        </pc:spChg>
        <pc:spChg chg="del mod ord">
          <ac:chgData name="Chris Woodruff" userId="2dbf025665e4d94d" providerId="LiveId" clId="{09F4C4B3-9D0F-4966-B544-B9DABFD410E9}" dt="2024-08-03T11:14:44.842" v="106" actId="700"/>
          <ac:spMkLst>
            <pc:docMk/>
            <pc:sldMk cId="1688344529" sldId="302"/>
            <ac:spMk id="3" creationId="{12AD8E82-1565-1AFC-05A3-3D04B57D2B46}"/>
          </ac:spMkLst>
        </pc:spChg>
        <pc:spChg chg="add mod ord">
          <ac:chgData name="Chris Woodruff" userId="2dbf025665e4d94d" providerId="LiveId" clId="{09F4C4B3-9D0F-4966-B544-B9DABFD410E9}" dt="2024-08-03T11:15:39.291" v="114" actId="20577"/>
          <ac:spMkLst>
            <pc:docMk/>
            <pc:sldMk cId="1688344529" sldId="302"/>
            <ac:spMk id="4" creationId="{48F1777E-AE3C-172B-11F8-F9A6983B02E1}"/>
          </ac:spMkLst>
        </pc:spChg>
        <pc:spChg chg="add del mod ord">
          <ac:chgData name="Chris Woodruff" userId="2dbf025665e4d94d" providerId="LiveId" clId="{09F4C4B3-9D0F-4966-B544-B9DABFD410E9}" dt="2024-08-03T11:14:48.825" v="107" actId="478"/>
          <ac:spMkLst>
            <pc:docMk/>
            <pc:sldMk cId="1688344529" sldId="302"/>
            <ac:spMk id="5" creationId="{A6B64059-6B34-BA21-B5BB-2C3762818BF5}"/>
          </ac:spMkLst>
        </pc:spChg>
        <pc:spChg chg="add mod ord">
          <ac:chgData name="Chris Woodruff" userId="2dbf025665e4d94d" providerId="LiveId" clId="{09F4C4B3-9D0F-4966-B544-B9DABFD410E9}" dt="2024-08-03T11:14:44.842" v="106" actId="700"/>
          <ac:spMkLst>
            <pc:docMk/>
            <pc:sldMk cId="1688344529" sldId="302"/>
            <ac:spMk id="6" creationId="{3074B069-AD2C-52B5-E7B2-3ACAF66514A7}"/>
          </ac:spMkLst>
        </pc:spChg>
        <pc:spChg chg="add mod">
          <ac:chgData name="Chris Woodruff" userId="2dbf025665e4d94d" providerId="LiveId" clId="{09F4C4B3-9D0F-4966-B544-B9DABFD410E9}" dt="2024-08-03T11:17:16.696" v="120" actId="14100"/>
          <ac:spMkLst>
            <pc:docMk/>
            <pc:sldMk cId="1688344529" sldId="302"/>
            <ac:spMk id="7" creationId="{478CA706-551B-395F-2E11-0ED9467C83F8}"/>
          </ac:spMkLst>
        </pc:spChg>
        <pc:spChg chg="add mod">
          <ac:chgData name="Chris Woodruff" userId="2dbf025665e4d94d" providerId="LiveId" clId="{09F4C4B3-9D0F-4966-B544-B9DABFD410E9}" dt="2024-08-03T11:17:49.809" v="125" actId="14100"/>
          <ac:spMkLst>
            <pc:docMk/>
            <pc:sldMk cId="1688344529" sldId="302"/>
            <ac:spMk id="8" creationId="{32B703AE-0B82-A6AA-6F58-E80BE115547A}"/>
          </ac:spMkLst>
        </pc:spChg>
        <pc:picChg chg="add mod">
          <ac:chgData name="Chris Woodruff" userId="2dbf025665e4d94d" providerId="LiveId" clId="{09F4C4B3-9D0F-4966-B544-B9DABFD410E9}" dt="2024-08-03T11:14:54.001" v="109" actId="1076"/>
          <ac:picMkLst>
            <pc:docMk/>
            <pc:sldMk cId="1688344529" sldId="302"/>
            <ac:picMk id="1026" creationId="{69E5064B-980A-D81A-3971-8D791A6AC771}"/>
          </ac:picMkLst>
        </pc:picChg>
      </pc:sldChg>
      <pc:sldChg chg="addSp delSp modSp new mod modAnim">
        <pc:chgData name="Chris Woodruff" userId="2dbf025665e4d94d" providerId="LiveId" clId="{09F4C4B3-9D0F-4966-B544-B9DABFD410E9}" dt="2024-08-03T11:20:09.473" v="157" actId="1076"/>
        <pc:sldMkLst>
          <pc:docMk/>
          <pc:sldMk cId="45246270" sldId="303"/>
        </pc:sldMkLst>
        <pc:spChg chg="mod">
          <ac:chgData name="Chris Woodruff" userId="2dbf025665e4d94d" providerId="LiveId" clId="{09F4C4B3-9D0F-4966-B544-B9DABFD410E9}" dt="2024-08-03T11:19:28.048" v="150"/>
          <ac:spMkLst>
            <pc:docMk/>
            <pc:sldMk cId="45246270" sldId="303"/>
            <ac:spMk id="2" creationId="{F5445DA9-C2DD-22E4-8CF9-4AFC1C8BD394}"/>
          </ac:spMkLst>
        </pc:spChg>
        <pc:spChg chg="del">
          <ac:chgData name="Chris Woodruff" userId="2dbf025665e4d94d" providerId="LiveId" clId="{09F4C4B3-9D0F-4966-B544-B9DABFD410E9}" dt="2024-08-03T11:18:36.967" v="127" actId="478"/>
          <ac:spMkLst>
            <pc:docMk/>
            <pc:sldMk cId="45246270" sldId="303"/>
            <ac:spMk id="3" creationId="{DF137DDE-0AC6-EFDA-799F-4E7CC6E3EB0B}"/>
          </ac:spMkLst>
        </pc:spChg>
        <pc:spChg chg="add mod">
          <ac:chgData name="Chris Woodruff" userId="2dbf025665e4d94d" providerId="LiveId" clId="{09F4C4B3-9D0F-4966-B544-B9DABFD410E9}" dt="2024-08-03T11:19:55.311" v="155" actId="14100"/>
          <ac:spMkLst>
            <pc:docMk/>
            <pc:sldMk cId="45246270" sldId="303"/>
            <ac:spMk id="5" creationId="{569661E1-1320-5E4D-5B62-CA6DD4086DC0}"/>
          </ac:spMkLst>
        </pc:spChg>
        <pc:spChg chg="add mod">
          <ac:chgData name="Chris Woodruff" userId="2dbf025665e4d94d" providerId="LiveId" clId="{09F4C4B3-9D0F-4966-B544-B9DABFD410E9}" dt="2024-08-03T11:20:09.473" v="157" actId="1076"/>
          <ac:spMkLst>
            <pc:docMk/>
            <pc:sldMk cId="45246270" sldId="303"/>
            <ac:spMk id="6" creationId="{4E21D49A-2295-5D54-AC7A-2828FF398F7E}"/>
          </ac:spMkLst>
        </pc:spChg>
        <pc:picChg chg="add mod">
          <ac:chgData name="Chris Woodruff" userId="2dbf025665e4d94d" providerId="LiveId" clId="{09F4C4B3-9D0F-4966-B544-B9DABFD410E9}" dt="2024-08-03T11:19:49.504" v="154" actId="1076"/>
          <ac:picMkLst>
            <pc:docMk/>
            <pc:sldMk cId="45246270" sldId="303"/>
            <ac:picMk id="2050" creationId="{D2630514-CE96-D281-ED73-8C14AE5CB694}"/>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svg"/><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svg"/><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Lst>
  <dgm:cxnLst>
    <dgm:cxn modelId="{67E2D72D-5139-5142-B054-361EAC3B8DE8}" type="presOf" srcId="{422359B4-FFE2-064D-B2D3-D41D0B206AFD}" destId="{4584FF49-7DE9-104D-8430-1FFD584DE9D8}" srcOrd="0"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3" qsCatId="simple" csTypeId="urn:microsoft.com/office/officeart/2005/8/colors/accent1_2" csCatId="accent1" phldr="1"/>
      <dgm:spPr/>
      <dgm:t>
        <a:bodyPr/>
        <a:lstStyle/>
        <a:p>
          <a:endParaRPr lang="en-US"/>
        </a:p>
      </dgm:t>
    </dgm:pt>
    <dgm:pt modelId="{AC8C25DC-BF03-5943-9981-3DDECB7E83FF}">
      <dgm:prSet custT="1"/>
      <dgm:spPr/>
      <dgm:t>
        <a:bodyPr/>
        <a:lstStyle/>
        <a:p>
          <a:pPr>
            <a:buFont typeface="+mj-lt"/>
            <a:buAutoNum type="arabicPeriod"/>
          </a:pPr>
          <a:r>
            <a:rPr lang="en-US" sz="1400" b="1" dirty="0">
              <a:latin typeface="+mn-lt"/>
            </a:rPr>
            <a:t>Ownership and Borrowing</a:t>
          </a:r>
          <a:endParaRPr lang="en-US" sz="1400" dirty="0">
            <a:latin typeface="+mn-lt"/>
          </a:endParaRPr>
        </a:p>
      </dgm:t>
    </dgm:pt>
    <dgm:pt modelId="{C2E8BAB4-F56B-5D4F-87EC-8A53E34B9EB9}" type="parTrans" cxnId="{BA39CDD3-8ADD-E840-9470-739D6EE7EEF9}">
      <dgm:prSet/>
      <dgm:spPr/>
      <dgm:t>
        <a:bodyPr/>
        <a:lstStyle/>
        <a:p>
          <a:endParaRPr lang="en-US"/>
        </a:p>
      </dgm:t>
    </dgm:pt>
    <dgm:pt modelId="{173E6AE9-93DA-064E-8549-F0E191808F5E}" type="sibTrans" cxnId="{BA39CDD3-8ADD-E840-9470-739D6EE7EEF9}">
      <dgm:prSet/>
      <dgm:spPr/>
      <dgm:t>
        <a:bodyPr/>
        <a:lstStyle/>
        <a:p>
          <a:endParaRPr lang="en-US"/>
        </a:p>
      </dgm:t>
    </dgm:pt>
    <dgm:pt modelId="{7921F993-B76A-1E49-8ED7-61D42B6AFD1F}">
      <dgm:prSet custT="1"/>
      <dgm:spPr/>
      <dgm:t>
        <a:bodyPr/>
        <a:lstStyle/>
        <a:p>
          <a:pPr marL="0" indent="0" algn="l">
            <a:buFont typeface="+mj-lt"/>
            <a:buNone/>
            <a:tabLst/>
          </a:pPr>
          <a:r>
            <a:rPr lang="en-US" sz="1100" dirty="0">
              <a:latin typeface="+mn-lt"/>
            </a:rPr>
            <a:t>Rust’s memory management system does not rely on garbage collection. Instead, it uses a system of ownership with rules checked at compile time. This can be surprising for developers used to C#'s automatic memory management.</a:t>
          </a:r>
        </a:p>
      </dgm:t>
    </dgm:pt>
    <dgm:pt modelId="{CE79589B-611F-724D-BCAF-97E0C91B3577}" type="parTrans" cxnId="{A552E9A4-E64F-1245-8463-F6CB50574BF3}">
      <dgm:prSet/>
      <dgm:spPr/>
      <dgm:t>
        <a:bodyPr/>
        <a:lstStyle/>
        <a:p>
          <a:endParaRPr lang="en-US"/>
        </a:p>
      </dgm:t>
    </dgm:pt>
    <dgm:pt modelId="{69A89396-DEC5-E44F-A72C-951FA06381B2}" type="sibTrans" cxnId="{A552E9A4-E64F-1245-8463-F6CB50574BF3}">
      <dgm:prSet/>
      <dgm:spPr/>
      <dgm:t>
        <a:bodyPr/>
        <a:lstStyle/>
        <a:p>
          <a:endParaRPr lang="en-US"/>
        </a:p>
      </dgm:t>
    </dgm:pt>
    <dgm:pt modelId="{737DBD3C-24A1-8847-971C-BE7999B9F5AF}">
      <dgm:prSet custT="1"/>
      <dgm:spPr/>
      <dgm:t>
        <a:bodyPr/>
        <a:lstStyle/>
        <a:p>
          <a:pPr>
            <a:buFont typeface="+mj-lt"/>
            <a:buAutoNum type="arabicPeriod"/>
          </a:pPr>
          <a:r>
            <a:rPr lang="en-US" sz="1400" b="1" dirty="0">
              <a:latin typeface="+mn-lt"/>
            </a:rPr>
            <a:t>No Nulls</a:t>
          </a:r>
          <a:endParaRPr lang="en-US" sz="1400" dirty="0">
            <a:latin typeface="+mn-lt"/>
          </a:endParaRPr>
        </a:p>
      </dgm:t>
    </dgm:pt>
    <dgm:pt modelId="{9189D6CC-D74F-414F-A6FF-E30BB88DF4D8}" type="parTrans" cxnId="{B48F5129-5CDB-034D-B4B1-6412034C6DAD}">
      <dgm:prSet/>
      <dgm:spPr/>
      <dgm:t>
        <a:bodyPr/>
        <a:lstStyle/>
        <a:p>
          <a:endParaRPr lang="en-US"/>
        </a:p>
      </dgm:t>
    </dgm:pt>
    <dgm:pt modelId="{AAA2C991-FCAC-7D42-996D-7B94791D5E84}" type="sibTrans" cxnId="{B48F5129-5CDB-034D-B4B1-6412034C6DAD}">
      <dgm:prSet/>
      <dgm:spPr/>
      <dgm:t>
        <a:bodyPr/>
        <a:lstStyle/>
        <a:p>
          <a:endParaRPr lang="en-US"/>
        </a:p>
      </dgm:t>
    </dgm:pt>
    <dgm:pt modelId="{21378185-B895-B740-80DD-CCAF3B9A36DB}">
      <dgm:prSet custT="1"/>
      <dgm:spPr/>
      <dgm:t>
        <a:bodyPr/>
        <a:lstStyle/>
        <a:p>
          <a:pPr marL="0" indent="0">
            <a:buFont typeface="+mj-lt"/>
            <a:buNone/>
          </a:pPr>
          <a:r>
            <a:rPr lang="en-US" sz="1200" dirty="0">
              <a:latin typeface="+mn-lt"/>
            </a:rPr>
            <a:t>Rust uses the Option type to represent a value that may or may not be present, eliminating the null reference exception common in C#.</a:t>
          </a:r>
        </a:p>
      </dgm:t>
    </dgm:pt>
    <dgm:pt modelId="{D46E3A49-57B3-0641-BF45-13B669C03655}" type="parTrans" cxnId="{E1542F79-A04E-194C-80CB-CC688A3B1CEF}">
      <dgm:prSet/>
      <dgm:spPr/>
      <dgm:t>
        <a:bodyPr/>
        <a:lstStyle/>
        <a:p>
          <a:endParaRPr lang="en-US"/>
        </a:p>
      </dgm:t>
    </dgm:pt>
    <dgm:pt modelId="{A73CB46B-2C16-A144-938A-697CE9088D90}" type="sibTrans" cxnId="{E1542F79-A04E-194C-80CB-CC688A3B1CEF}">
      <dgm:prSet/>
      <dgm:spPr/>
      <dgm:t>
        <a:bodyPr/>
        <a:lstStyle/>
        <a:p>
          <a:endParaRPr lang="en-US"/>
        </a:p>
      </dgm:t>
    </dgm:pt>
    <dgm:pt modelId="{9A4488BE-CC3E-E146-AB65-A8BF8FF3692E}">
      <dgm:prSet custT="1"/>
      <dgm:spPr/>
      <dgm:t>
        <a:bodyPr/>
        <a:lstStyle/>
        <a:p>
          <a:pPr>
            <a:buFont typeface="+mj-lt"/>
            <a:buAutoNum type="arabicPeriod"/>
          </a:pPr>
          <a:r>
            <a:rPr lang="en-US" sz="1400" b="1" dirty="0">
              <a:latin typeface="+mn-lt"/>
            </a:rPr>
            <a:t>Pattern Matching</a:t>
          </a:r>
          <a:endParaRPr lang="en-US" sz="1400" dirty="0">
            <a:latin typeface="+mn-lt"/>
          </a:endParaRPr>
        </a:p>
      </dgm:t>
    </dgm:pt>
    <dgm:pt modelId="{833C90DB-CBEF-C048-8B90-348A93056D9C}" type="parTrans" cxnId="{2236B99E-6D8C-7C40-9DE2-AF7FD39B84DD}">
      <dgm:prSet/>
      <dgm:spPr/>
      <dgm:t>
        <a:bodyPr/>
        <a:lstStyle/>
        <a:p>
          <a:endParaRPr lang="en-US"/>
        </a:p>
      </dgm:t>
    </dgm:pt>
    <dgm:pt modelId="{1F26C97D-4319-3B47-AF0B-F8893A46FDE8}" type="sibTrans" cxnId="{2236B99E-6D8C-7C40-9DE2-AF7FD39B84DD}">
      <dgm:prSet/>
      <dgm:spPr/>
      <dgm:t>
        <a:bodyPr/>
        <a:lstStyle/>
        <a:p>
          <a:endParaRPr lang="en-US"/>
        </a:p>
      </dgm:t>
    </dgm:pt>
    <dgm:pt modelId="{44962870-20E2-0C43-8EF7-269B4F779961}">
      <dgm:prSet custT="1"/>
      <dgm:spPr/>
      <dgm:t>
        <a:bodyPr/>
        <a:lstStyle/>
        <a:p>
          <a:pPr marL="0" indent="0">
            <a:buFont typeface="+mj-lt"/>
            <a:buNone/>
          </a:pPr>
          <a:r>
            <a:rPr lang="en-US" sz="1200" dirty="0">
              <a:latin typeface="+mn-lt"/>
            </a:rPr>
            <a:t>Rust has powerful pattern matching features with the match statement, which can </a:t>
          </a:r>
          <a:r>
            <a:rPr lang="en-US" sz="1200" dirty="0" err="1">
              <a:latin typeface="+mn-lt"/>
            </a:rPr>
            <a:t>destructure</a:t>
          </a:r>
          <a:r>
            <a:rPr lang="en-US" sz="1200" dirty="0">
              <a:latin typeface="+mn-lt"/>
            </a:rPr>
            <a:t> and handle complex data types more elegantly than the equivalent in C#.</a:t>
          </a:r>
        </a:p>
      </dgm:t>
    </dgm:pt>
    <dgm:pt modelId="{E1F3C707-724F-A14C-84E2-5C2ECDD9283F}" type="parTrans" cxnId="{7EDEAFAE-BE96-204B-A7DA-D0A5AC7E448E}">
      <dgm:prSet/>
      <dgm:spPr/>
      <dgm:t>
        <a:bodyPr/>
        <a:lstStyle/>
        <a:p>
          <a:endParaRPr lang="en-US"/>
        </a:p>
      </dgm:t>
    </dgm:pt>
    <dgm:pt modelId="{18F20E4C-76ED-874B-A06A-E352EE8DBF45}" type="sibTrans" cxnId="{7EDEAFAE-BE96-204B-A7DA-D0A5AC7E448E}">
      <dgm:prSet/>
      <dgm:spPr/>
      <dgm:t>
        <a:bodyPr/>
        <a:lstStyle/>
        <a:p>
          <a:endParaRPr lang="en-US"/>
        </a:p>
      </dgm:t>
    </dgm:pt>
    <dgm:pt modelId="{9319803A-FC46-1949-BAE8-93F05F074DD4}">
      <dgm:prSet custT="1"/>
      <dgm:spPr/>
      <dgm:t>
        <a:bodyPr/>
        <a:lstStyle/>
        <a:p>
          <a:pPr>
            <a:buFont typeface="+mj-lt"/>
            <a:buAutoNum type="arabicPeriod"/>
          </a:pPr>
          <a:r>
            <a:rPr lang="en-US" sz="1400" b="1" dirty="0">
              <a:latin typeface="+mn-lt"/>
            </a:rPr>
            <a:t>Fearless Concurrency</a:t>
          </a:r>
          <a:endParaRPr lang="en-US" sz="1400" dirty="0">
            <a:latin typeface="+mn-lt"/>
          </a:endParaRPr>
        </a:p>
      </dgm:t>
    </dgm:pt>
    <dgm:pt modelId="{49841028-AB2C-A944-9F49-1814CACA6937}" type="parTrans" cxnId="{D1695725-D07C-A749-B259-7C427066B88A}">
      <dgm:prSet/>
      <dgm:spPr/>
      <dgm:t>
        <a:bodyPr/>
        <a:lstStyle/>
        <a:p>
          <a:endParaRPr lang="en-US"/>
        </a:p>
      </dgm:t>
    </dgm:pt>
    <dgm:pt modelId="{CB1CA606-8228-424E-BB18-A77859B18875}" type="sibTrans" cxnId="{D1695725-D07C-A749-B259-7C427066B88A}">
      <dgm:prSet/>
      <dgm:spPr/>
      <dgm:t>
        <a:bodyPr/>
        <a:lstStyle/>
        <a:p>
          <a:endParaRPr lang="en-US"/>
        </a:p>
      </dgm:t>
    </dgm:pt>
    <dgm:pt modelId="{09D72E1D-E31D-0340-9F04-AF18F8B1AE05}">
      <dgm:prSet custT="1"/>
      <dgm:spPr/>
      <dgm:t>
        <a:bodyPr/>
        <a:lstStyle/>
        <a:p>
          <a:pPr marL="0" indent="0">
            <a:buFont typeface="+mj-lt"/>
            <a:buNone/>
          </a:pPr>
          <a:r>
            <a:rPr lang="en-US" sz="1200" dirty="0">
              <a:latin typeface="+mn-lt"/>
            </a:rPr>
            <a:t>Rust’s ownership system enforces thread safety without data races at compile time, providing a more robust approach to concurrency compared to C#’s threading and async/await mechanisms.</a:t>
          </a:r>
        </a:p>
      </dgm:t>
    </dgm:pt>
    <dgm:pt modelId="{CAE95CBD-E152-DA40-BCF7-5EA3112B3119}" type="parTrans" cxnId="{61F6EDAB-4039-3446-BFAF-369E4CD3C1B9}">
      <dgm:prSet/>
      <dgm:spPr/>
      <dgm:t>
        <a:bodyPr/>
        <a:lstStyle/>
        <a:p>
          <a:endParaRPr lang="en-US"/>
        </a:p>
      </dgm:t>
    </dgm:pt>
    <dgm:pt modelId="{6A2A8EA7-F6F8-864C-8654-6F2A5214C188}" type="sibTrans" cxnId="{61F6EDAB-4039-3446-BFAF-369E4CD3C1B9}">
      <dgm:prSet/>
      <dgm:spPr/>
      <dgm:t>
        <a:bodyPr/>
        <a:lstStyle/>
        <a:p>
          <a:endParaRPr lang="en-US"/>
        </a:p>
      </dgm:t>
    </dgm:pt>
    <dgm:pt modelId="{2E06F148-725D-F743-9DB4-109C3A1D40FB}">
      <dgm:prSet custT="1"/>
      <dgm:spPr/>
      <dgm:t>
        <a:bodyPr/>
        <a:lstStyle/>
        <a:p>
          <a:pPr>
            <a:buFont typeface="+mj-lt"/>
            <a:buAutoNum type="arabicPeriod"/>
          </a:pPr>
          <a:r>
            <a:rPr lang="en-US" sz="1400" b="1" dirty="0">
              <a:latin typeface="+mn-lt"/>
            </a:rPr>
            <a:t>Traits Instead of Interfaces</a:t>
          </a:r>
          <a:endParaRPr lang="en-US" sz="1400" dirty="0">
            <a:latin typeface="+mn-lt"/>
          </a:endParaRPr>
        </a:p>
      </dgm:t>
    </dgm:pt>
    <dgm:pt modelId="{E9B98FDF-BC60-004F-9E7F-DB4B06BB7DA9}" type="parTrans" cxnId="{8725908A-6207-394D-9AC8-A15C8EE6C199}">
      <dgm:prSet/>
      <dgm:spPr/>
      <dgm:t>
        <a:bodyPr/>
        <a:lstStyle/>
        <a:p>
          <a:endParaRPr lang="en-US"/>
        </a:p>
      </dgm:t>
    </dgm:pt>
    <dgm:pt modelId="{79A5E481-1219-8242-8CD6-5730D22D12AB}" type="sibTrans" cxnId="{8725908A-6207-394D-9AC8-A15C8EE6C199}">
      <dgm:prSet/>
      <dgm:spPr/>
      <dgm:t>
        <a:bodyPr/>
        <a:lstStyle/>
        <a:p>
          <a:endParaRPr lang="en-US"/>
        </a:p>
      </dgm:t>
    </dgm:pt>
    <dgm:pt modelId="{24E0AF82-B46A-7A46-ABA7-1FE723CF60F0}">
      <dgm:prSet custT="1"/>
      <dgm:spPr/>
      <dgm:t>
        <a:bodyPr/>
        <a:lstStyle/>
        <a:p>
          <a:pPr marL="0" indent="0">
            <a:buFont typeface="+mj-lt"/>
            <a:buNone/>
          </a:pPr>
          <a:r>
            <a:rPr lang="en-US" sz="1200" dirty="0">
              <a:latin typeface="+mn-lt"/>
            </a:rPr>
            <a:t>Rust uses traits, which are similar to interfaces in C# but more flexible. Traits can define shared behavior and can also provide default method implementations, making them more powerful in some cases.</a:t>
          </a:r>
        </a:p>
      </dgm:t>
    </dgm:pt>
    <dgm:pt modelId="{C82D41FA-B85C-254F-9025-EF7A30F20843}" type="parTrans" cxnId="{BC2DAA4F-76B8-C74B-B43E-4893039B8766}">
      <dgm:prSet/>
      <dgm:spPr/>
      <dgm:t>
        <a:bodyPr/>
        <a:lstStyle/>
        <a:p>
          <a:endParaRPr lang="en-US"/>
        </a:p>
      </dgm:t>
    </dgm:pt>
    <dgm:pt modelId="{A1505DC4-FA88-E94E-AF90-EAE8777996AE}" type="sibTrans" cxnId="{BC2DAA4F-76B8-C74B-B43E-4893039B8766}">
      <dgm:prSet/>
      <dgm:spPr/>
      <dgm:t>
        <a:bodyPr/>
        <a:lstStyle/>
        <a:p>
          <a:endParaRPr lang="en-US"/>
        </a:p>
      </dgm:t>
    </dgm:pt>
    <dgm:pt modelId="{7B8C47DC-031E-8B44-AE82-549CCBE25D0F}">
      <dgm:prSet custT="1"/>
      <dgm:spPr/>
      <dgm:t>
        <a:bodyPr/>
        <a:lstStyle/>
        <a:p>
          <a:pPr>
            <a:buFont typeface="+mj-lt"/>
            <a:buAutoNum type="arabicPeriod"/>
          </a:pPr>
          <a:r>
            <a:rPr lang="en-US" sz="1400" b="1" dirty="0">
              <a:latin typeface="+mn-lt"/>
            </a:rPr>
            <a:t>Macros and Metaprogramming</a:t>
          </a:r>
          <a:endParaRPr lang="en-US" sz="1400" dirty="0">
            <a:latin typeface="+mn-lt"/>
          </a:endParaRPr>
        </a:p>
      </dgm:t>
    </dgm:pt>
    <dgm:pt modelId="{0A015D4D-8E48-3142-93B7-1C4F2CD9A122}" type="parTrans" cxnId="{15CCD4C6-E97C-DD44-A6DD-0A79F51019ED}">
      <dgm:prSet/>
      <dgm:spPr/>
      <dgm:t>
        <a:bodyPr/>
        <a:lstStyle/>
        <a:p>
          <a:endParaRPr lang="en-US"/>
        </a:p>
      </dgm:t>
    </dgm:pt>
    <dgm:pt modelId="{A95269DC-6413-B843-9906-9B42F3E4ACCF}" type="sibTrans" cxnId="{15CCD4C6-E97C-DD44-A6DD-0A79F51019ED}">
      <dgm:prSet/>
      <dgm:spPr/>
      <dgm:t>
        <a:bodyPr/>
        <a:lstStyle/>
        <a:p>
          <a:endParaRPr lang="en-US"/>
        </a:p>
      </dgm:t>
    </dgm:pt>
    <dgm:pt modelId="{1B0009C9-F4AB-9043-9E4C-CF3EA78CA710}">
      <dgm:prSet custT="1"/>
      <dgm:spPr/>
      <dgm:t>
        <a:bodyPr/>
        <a:lstStyle/>
        <a:p>
          <a:pPr marL="0" indent="0">
            <a:buFont typeface="+mj-lt"/>
            <a:buNone/>
          </a:pPr>
          <a:r>
            <a:rPr lang="en-US" sz="1200" dirty="0">
              <a:latin typeface="+mn-lt"/>
            </a:rPr>
            <a:t>Rust has powerful macro facilities for metaprogramming. Unlike C#’s attribute-based metaprogramming, Rust macros can generate code at compile time, offering more control and flexibility.</a:t>
          </a:r>
        </a:p>
      </dgm:t>
    </dgm:pt>
    <dgm:pt modelId="{A432B323-3277-FC40-8500-8CB8B38262F6}" type="parTrans" cxnId="{9DAE231C-F407-1C42-ACC9-0FC68B3B5736}">
      <dgm:prSet/>
      <dgm:spPr/>
      <dgm:t>
        <a:bodyPr/>
        <a:lstStyle/>
        <a:p>
          <a:endParaRPr lang="en-US"/>
        </a:p>
      </dgm:t>
    </dgm:pt>
    <dgm:pt modelId="{765AB812-18C7-8D4E-B318-E01C13FFCA88}" type="sibTrans" cxnId="{9DAE231C-F407-1C42-ACC9-0FC68B3B5736}">
      <dgm:prSet/>
      <dgm:spPr/>
      <dgm:t>
        <a:bodyPr/>
        <a:lstStyle/>
        <a:p>
          <a:endParaRPr lang="en-US"/>
        </a:p>
      </dgm:t>
    </dgm:pt>
    <dgm:pt modelId="{1C2DB591-D2A1-E342-B6B5-537FA0D5D3D3}">
      <dgm:prSet custT="1"/>
      <dgm:spPr/>
      <dgm:t>
        <a:bodyPr/>
        <a:lstStyle/>
        <a:p>
          <a:pPr>
            <a:buFont typeface="+mj-lt"/>
            <a:buAutoNum type="arabicPeriod"/>
          </a:pPr>
          <a:r>
            <a:rPr lang="en-US" sz="1400" b="1" dirty="0">
              <a:latin typeface="+mn-lt"/>
            </a:rPr>
            <a:t>Package Manager and Build System</a:t>
          </a:r>
          <a:endParaRPr lang="en-US" sz="1400" dirty="0">
            <a:latin typeface="+mn-lt"/>
          </a:endParaRPr>
        </a:p>
      </dgm:t>
    </dgm:pt>
    <dgm:pt modelId="{99A1B4E6-872D-B244-9F2B-80D4DF657C9F}" type="parTrans" cxnId="{ADF2382B-7818-3642-BD96-C3BC34AC6C31}">
      <dgm:prSet/>
      <dgm:spPr/>
      <dgm:t>
        <a:bodyPr/>
        <a:lstStyle/>
        <a:p>
          <a:endParaRPr lang="en-US"/>
        </a:p>
      </dgm:t>
    </dgm:pt>
    <dgm:pt modelId="{F1CB99C6-221F-4748-8C48-608C70490AEC}" type="sibTrans" cxnId="{ADF2382B-7818-3642-BD96-C3BC34AC6C31}">
      <dgm:prSet/>
      <dgm:spPr/>
      <dgm:t>
        <a:bodyPr/>
        <a:lstStyle/>
        <a:p>
          <a:endParaRPr lang="en-US"/>
        </a:p>
      </dgm:t>
    </dgm:pt>
    <dgm:pt modelId="{BAA2721A-7FEF-614C-85AC-2F2A6523E618}">
      <dgm:prSet custT="1"/>
      <dgm:spPr/>
      <dgm:t>
        <a:bodyPr/>
        <a:lstStyle/>
        <a:p>
          <a:pPr marL="0" indent="0">
            <a:buFont typeface="+mj-lt"/>
            <a:buNone/>
          </a:pPr>
          <a:r>
            <a:rPr lang="en-US" sz="1200" dirty="0">
              <a:latin typeface="+mn-lt"/>
            </a:rPr>
            <a:t>Rust’s Cargo tool is an integrated package manager and build system, which many developers find more seamless and integrated compared to C#’s NuGet and </a:t>
          </a:r>
          <a:r>
            <a:rPr lang="en-US" sz="1200" dirty="0" err="1">
              <a:latin typeface="+mn-lt"/>
            </a:rPr>
            <a:t>MSBuild</a:t>
          </a:r>
          <a:r>
            <a:rPr lang="en-US" sz="1200" dirty="0">
              <a:latin typeface="+mn-lt"/>
            </a:rPr>
            <a:t> systems.</a:t>
          </a:r>
        </a:p>
      </dgm:t>
    </dgm:pt>
    <dgm:pt modelId="{CC1F210F-C1A7-0C46-ACE4-0724DBFD35A6}" type="parTrans" cxnId="{DE5FCE32-AF2D-6D47-A0B1-15DF437DE9DF}">
      <dgm:prSet/>
      <dgm:spPr/>
      <dgm:t>
        <a:bodyPr/>
        <a:lstStyle/>
        <a:p>
          <a:endParaRPr lang="en-US"/>
        </a:p>
      </dgm:t>
    </dgm:pt>
    <dgm:pt modelId="{84C67A46-9C93-6542-9B0D-30C3CCA7ECEA}" type="sibTrans" cxnId="{DE5FCE32-AF2D-6D47-A0B1-15DF437DE9DF}">
      <dgm:prSet/>
      <dgm:spPr/>
      <dgm:t>
        <a:bodyPr/>
        <a:lstStyle/>
        <a:p>
          <a:endParaRPr lang="en-US"/>
        </a:p>
      </dgm:t>
    </dgm:pt>
    <dgm:pt modelId="{866B7B2D-8784-564D-8774-429CACE8C4AF}">
      <dgm:prSet custT="1"/>
      <dgm:spPr/>
      <dgm:t>
        <a:bodyPr/>
        <a:lstStyle/>
        <a:p>
          <a:pPr>
            <a:buFont typeface="+mj-lt"/>
            <a:buAutoNum type="arabicPeriod"/>
          </a:pPr>
          <a:r>
            <a:rPr lang="en-US" sz="1400" b="1" dirty="0">
              <a:latin typeface="+mn-lt"/>
            </a:rPr>
            <a:t>Type Inference</a:t>
          </a:r>
          <a:endParaRPr lang="en-US" sz="1400" dirty="0">
            <a:latin typeface="+mn-lt"/>
          </a:endParaRPr>
        </a:p>
      </dgm:t>
    </dgm:pt>
    <dgm:pt modelId="{CA7EC5B0-C18B-AA43-88D2-8DFEF1E6BDB3}" type="parTrans" cxnId="{9D3D9638-A443-D049-89D7-6F6F78D4D82B}">
      <dgm:prSet/>
      <dgm:spPr/>
      <dgm:t>
        <a:bodyPr/>
        <a:lstStyle/>
        <a:p>
          <a:endParaRPr lang="en-US"/>
        </a:p>
      </dgm:t>
    </dgm:pt>
    <dgm:pt modelId="{A0C5C200-7EE6-E04B-8EB8-730A14E2F331}" type="sibTrans" cxnId="{9D3D9638-A443-D049-89D7-6F6F78D4D82B}">
      <dgm:prSet/>
      <dgm:spPr/>
      <dgm:t>
        <a:bodyPr/>
        <a:lstStyle/>
        <a:p>
          <a:endParaRPr lang="en-US"/>
        </a:p>
      </dgm:t>
    </dgm:pt>
    <dgm:pt modelId="{60972E83-5435-0440-AF91-ED66F7BC58FC}">
      <dgm:prSet custT="1"/>
      <dgm:spPr/>
      <dgm:t>
        <a:bodyPr/>
        <a:lstStyle/>
        <a:p>
          <a:pPr marL="0" indent="0">
            <a:buFont typeface="+mj-lt"/>
            <a:buNone/>
          </a:pPr>
          <a:r>
            <a:rPr lang="en-US" sz="1200" dirty="0">
              <a:latin typeface="+mn-lt"/>
            </a:rPr>
            <a:t>Rust has strong type inference capabilities, often allowing the compiler to deduce types without explicit annotations, leading to more concise code while maintaining type safety.</a:t>
          </a:r>
        </a:p>
      </dgm:t>
    </dgm:pt>
    <dgm:pt modelId="{E1D6A054-FF0F-B24D-A99C-5DBFAD7B9DEB}" type="parTrans" cxnId="{3F1BD6A5-55A3-3A46-915A-8E0970D2E444}">
      <dgm:prSet/>
      <dgm:spPr/>
      <dgm:t>
        <a:bodyPr/>
        <a:lstStyle/>
        <a:p>
          <a:endParaRPr lang="en-US"/>
        </a:p>
      </dgm:t>
    </dgm:pt>
    <dgm:pt modelId="{5357C4A0-860D-CD41-BB73-058729075383}" type="sibTrans" cxnId="{3F1BD6A5-55A3-3A46-915A-8E0970D2E444}">
      <dgm:prSet/>
      <dgm:spPr/>
      <dgm:t>
        <a:bodyPr/>
        <a:lstStyle/>
        <a:p>
          <a:endParaRPr lang="en-US"/>
        </a:p>
      </dgm:t>
    </dgm:pt>
    <dgm:pt modelId="{B7336C39-C847-2C46-9D0A-F608DCC684EB}">
      <dgm:prSet custT="1"/>
      <dgm:spPr/>
      <dgm:t>
        <a:bodyPr/>
        <a:lstStyle/>
        <a:p>
          <a:pPr>
            <a:buFont typeface="+mj-lt"/>
            <a:buAutoNum type="arabicPeriod"/>
          </a:pPr>
          <a:r>
            <a:rPr lang="en-US" sz="1400" b="1" dirty="0">
              <a:latin typeface="+mn-lt"/>
            </a:rPr>
            <a:t>Unsafe Code Block</a:t>
          </a:r>
          <a:endParaRPr lang="en-US" sz="1400" dirty="0">
            <a:latin typeface="+mn-lt"/>
          </a:endParaRPr>
        </a:p>
      </dgm:t>
    </dgm:pt>
    <dgm:pt modelId="{8DC8946C-D63E-7F40-BFFC-6FBB8B9DA678}" type="parTrans" cxnId="{631E6532-1439-5D47-BB5B-FF7DDD419089}">
      <dgm:prSet/>
      <dgm:spPr/>
      <dgm:t>
        <a:bodyPr/>
        <a:lstStyle/>
        <a:p>
          <a:endParaRPr lang="en-US"/>
        </a:p>
      </dgm:t>
    </dgm:pt>
    <dgm:pt modelId="{E333ACC3-7A58-EE4B-BB76-E89F2EA7744D}" type="sibTrans" cxnId="{631E6532-1439-5D47-BB5B-FF7DDD419089}">
      <dgm:prSet/>
      <dgm:spPr/>
      <dgm:t>
        <a:bodyPr/>
        <a:lstStyle/>
        <a:p>
          <a:endParaRPr lang="en-US"/>
        </a:p>
      </dgm:t>
    </dgm:pt>
    <dgm:pt modelId="{1BF3F3C3-4A40-6E47-BE19-DB179F4AF3D4}">
      <dgm:prSet custT="1"/>
      <dgm:spPr/>
      <dgm:t>
        <a:bodyPr/>
        <a:lstStyle/>
        <a:p>
          <a:pPr marL="0" indent="0">
            <a:buFont typeface="+mj-lt"/>
            <a:buNone/>
          </a:pPr>
          <a:r>
            <a:rPr lang="en-US" sz="1100" dirty="0">
              <a:latin typeface="+mn-lt"/>
            </a:rPr>
            <a:t>Rust allows for the use of unsafe code blocks where you can perform operations that the compiler cannot guarantee to be safe. This is a stark contrast to C#’s managed environment but is necessary for certain low-level programming tasks.</a:t>
          </a:r>
        </a:p>
      </dgm:t>
    </dgm:pt>
    <dgm:pt modelId="{563FA5A8-F491-E647-B84B-A45B6BF42D85}" type="parTrans" cxnId="{0F4DD7EF-7232-F44D-B46F-23C2AEF467C1}">
      <dgm:prSet/>
      <dgm:spPr/>
      <dgm:t>
        <a:bodyPr/>
        <a:lstStyle/>
        <a:p>
          <a:endParaRPr lang="en-US"/>
        </a:p>
      </dgm:t>
    </dgm:pt>
    <dgm:pt modelId="{C98AC96C-5360-8347-96F9-099BEF892E3A}" type="sibTrans" cxnId="{0F4DD7EF-7232-F44D-B46F-23C2AEF467C1}">
      <dgm:prSet/>
      <dgm:spPr/>
      <dgm:t>
        <a:bodyPr/>
        <a:lstStyle/>
        <a:p>
          <a:endParaRPr lang="en-US"/>
        </a:p>
      </dgm:t>
    </dgm:pt>
    <dgm:pt modelId="{3CD2CB35-583E-F74C-91AF-9FD6549F6F74}">
      <dgm:prSet custT="1"/>
      <dgm:spPr/>
      <dgm:t>
        <a:bodyPr/>
        <a:lstStyle/>
        <a:p>
          <a:pPr>
            <a:buFont typeface="+mj-lt"/>
            <a:buAutoNum type="arabicPeriod"/>
          </a:pPr>
          <a:r>
            <a:rPr lang="en-US" sz="1400" b="1" dirty="0">
              <a:latin typeface="+mn-lt"/>
            </a:rPr>
            <a:t>Community and Documentation</a:t>
          </a:r>
          <a:endParaRPr lang="en-US" sz="1400" dirty="0">
            <a:latin typeface="+mn-lt"/>
          </a:endParaRPr>
        </a:p>
      </dgm:t>
    </dgm:pt>
    <dgm:pt modelId="{920C784D-2839-964C-8E52-942A121D6EAA}" type="parTrans" cxnId="{F7A58493-97BD-044F-A1D3-A9DBBACEAB60}">
      <dgm:prSet/>
      <dgm:spPr/>
      <dgm:t>
        <a:bodyPr/>
        <a:lstStyle/>
        <a:p>
          <a:endParaRPr lang="en-US"/>
        </a:p>
      </dgm:t>
    </dgm:pt>
    <dgm:pt modelId="{FB191DB5-5AE7-FC41-9712-CF3B1443A560}" type="sibTrans" cxnId="{F7A58493-97BD-044F-A1D3-A9DBBACEAB60}">
      <dgm:prSet/>
      <dgm:spPr/>
      <dgm:t>
        <a:bodyPr/>
        <a:lstStyle/>
        <a:p>
          <a:endParaRPr lang="en-US"/>
        </a:p>
      </dgm:t>
    </dgm:pt>
    <dgm:pt modelId="{A0ADC4F1-D229-5A45-B536-88BA8B4EFDDE}">
      <dgm:prSet custT="1"/>
      <dgm:spPr/>
      <dgm:t>
        <a:bodyPr/>
        <a:lstStyle/>
        <a:p>
          <a:pPr marL="0" indent="0">
            <a:buFont typeface="+mj-lt"/>
            <a:buNone/>
          </a:pPr>
          <a:r>
            <a:rPr lang="en-US" sz="105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gm:t>
    </dgm:pt>
    <dgm:pt modelId="{3CF6AF21-71CD-9A4B-ADBD-2EC65893098B}" type="parTrans" cxnId="{9FB17719-4EBF-5F42-B94E-2E86417045C3}">
      <dgm:prSet/>
      <dgm:spPr/>
      <dgm:t>
        <a:bodyPr/>
        <a:lstStyle/>
        <a:p>
          <a:endParaRPr lang="en-US"/>
        </a:p>
      </dgm:t>
    </dgm:pt>
    <dgm:pt modelId="{34EFDD41-D07B-AF49-BFA3-F9DD73E76653}" type="sibTrans" cxnId="{9FB17719-4EBF-5F42-B94E-2E86417045C3}">
      <dgm:prSet/>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 modelId="{AD690F6E-9C94-0845-B0A7-29C186C97685}" type="pres">
      <dgm:prSet presAssocID="{AC8C25DC-BF03-5943-9981-3DDECB7E83FF}" presName="compNode" presStyleCnt="0"/>
      <dgm:spPr/>
    </dgm:pt>
    <dgm:pt modelId="{7792E375-BF69-A846-8425-EEEE2B2FC001}" type="pres">
      <dgm:prSet presAssocID="{AC8C25DC-BF03-5943-9981-3DDECB7E83FF}" presName="childRect" presStyleLbl="bgAcc1" presStyleIdx="0" presStyleCnt="10">
        <dgm:presLayoutVars>
          <dgm:bulletEnabled val="1"/>
        </dgm:presLayoutVars>
      </dgm:prSet>
      <dgm:spPr/>
    </dgm:pt>
    <dgm:pt modelId="{5ED20D81-BB05-9641-92CE-875898536F49}" type="pres">
      <dgm:prSet presAssocID="{AC8C25DC-BF03-5943-9981-3DDECB7E83FF}" presName="parentText" presStyleLbl="node1" presStyleIdx="0" presStyleCnt="0">
        <dgm:presLayoutVars>
          <dgm:chMax val="0"/>
          <dgm:bulletEnabled val="1"/>
        </dgm:presLayoutVars>
      </dgm:prSet>
      <dgm:spPr/>
    </dgm:pt>
    <dgm:pt modelId="{0056CD1F-A518-2A40-8CD5-AAEE681C590D}" type="pres">
      <dgm:prSet presAssocID="{AC8C25DC-BF03-5943-9981-3DDECB7E83FF}" presName="parentRect" presStyleLbl="alignNode1" presStyleIdx="0" presStyleCnt="10"/>
      <dgm:spPr/>
    </dgm:pt>
    <dgm:pt modelId="{E97ACD73-AD66-D645-9955-7EAE2293FF9F}" type="pres">
      <dgm:prSet presAssocID="{AC8C25DC-BF03-5943-9981-3DDECB7E83FF}" presName="adorn" presStyleLbl="fgAccFollow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ld Key with solid fill"/>
        </a:ext>
      </dgm:extLst>
    </dgm:pt>
    <dgm:pt modelId="{4F5B469C-8DD4-3A4F-BE55-8A93B560CF33}" type="pres">
      <dgm:prSet presAssocID="{173E6AE9-93DA-064E-8549-F0E191808F5E}" presName="sibTrans" presStyleLbl="sibTrans2D1" presStyleIdx="0" presStyleCnt="0"/>
      <dgm:spPr/>
    </dgm:pt>
    <dgm:pt modelId="{C1829600-56DB-5249-B061-ADD91BCAC51F}" type="pres">
      <dgm:prSet presAssocID="{737DBD3C-24A1-8847-971C-BE7999B9F5AF}" presName="compNode" presStyleCnt="0"/>
      <dgm:spPr/>
    </dgm:pt>
    <dgm:pt modelId="{CE377C46-BB56-1448-BABD-5DB0A584D4CF}" type="pres">
      <dgm:prSet presAssocID="{737DBD3C-24A1-8847-971C-BE7999B9F5AF}" presName="childRect" presStyleLbl="bgAcc1" presStyleIdx="1" presStyleCnt="10">
        <dgm:presLayoutVars>
          <dgm:bulletEnabled val="1"/>
        </dgm:presLayoutVars>
      </dgm:prSet>
      <dgm:spPr/>
    </dgm:pt>
    <dgm:pt modelId="{5B123A99-D77D-AA4F-B039-5E5CE31F9A2F}" type="pres">
      <dgm:prSet presAssocID="{737DBD3C-24A1-8847-971C-BE7999B9F5AF}" presName="parentText" presStyleLbl="node1" presStyleIdx="0" presStyleCnt="0">
        <dgm:presLayoutVars>
          <dgm:chMax val="0"/>
          <dgm:bulletEnabled val="1"/>
        </dgm:presLayoutVars>
      </dgm:prSet>
      <dgm:spPr/>
    </dgm:pt>
    <dgm:pt modelId="{1261273D-CCCA-4641-B36E-14862B3C7929}" type="pres">
      <dgm:prSet presAssocID="{737DBD3C-24A1-8847-971C-BE7999B9F5AF}" presName="parentRect" presStyleLbl="alignNode1" presStyleIdx="1" presStyleCnt="10"/>
      <dgm:spPr/>
    </dgm:pt>
    <dgm:pt modelId="{CAEE9FC9-D134-6C46-9DA5-D248B9F66E22}" type="pres">
      <dgm:prSet presAssocID="{737DBD3C-24A1-8847-971C-BE7999B9F5AF}" presName="adorn" presStyleLbl="fgAccFollow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mpty battery with solid fill"/>
        </a:ext>
      </dgm:extLst>
    </dgm:pt>
    <dgm:pt modelId="{0A5D9EDA-AE8C-7E49-929B-673AF1E26F4D}" type="pres">
      <dgm:prSet presAssocID="{AAA2C991-FCAC-7D42-996D-7B94791D5E84}" presName="sibTrans" presStyleLbl="sibTrans2D1" presStyleIdx="0" presStyleCnt="0"/>
      <dgm:spPr/>
    </dgm:pt>
    <dgm:pt modelId="{030048F2-AC3F-2D4D-A4BE-646CD9A40B0A}" type="pres">
      <dgm:prSet presAssocID="{9A4488BE-CC3E-E146-AB65-A8BF8FF3692E}" presName="compNode" presStyleCnt="0"/>
      <dgm:spPr/>
    </dgm:pt>
    <dgm:pt modelId="{011AB4A6-E5F1-9148-99B8-32D6EE0B8EDB}" type="pres">
      <dgm:prSet presAssocID="{9A4488BE-CC3E-E146-AB65-A8BF8FF3692E}" presName="childRect" presStyleLbl="bgAcc1" presStyleIdx="2" presStyleCnt="10">
        <dgm:presLayoutVars>
          <dgm:bulletEnabled val="1"/>
        </dgm:presLayoutVars>
      </dgm:prSet>
      <dgm:spPr/>
    </dgm:pt>
    <dgm:pt modelId="{2C24C115-DC35-354A-B147-CF57D1ABF859}" type="pres">
      <dgm:prSet presAssocID="{9A4488BE-CC3E-E146-AB65-A8BF8FF3692E}" presName="parentText" presStyleLbl="node1" presStyleIdx="0" presStyleCnt="0">
        <dgm:presLayoutVars>
          <dgm:chMax val="0"/>
          <dgm:bulletEnabled val="1"/>
        </dgm:presLayoutVars>
      </dgm:prSet>
      <dgm:spPr/>
    </dgm:pt>
    <dgm:pt modelId="{83B9CB81-4A94-D049-9237-787EF33B3802}" type="pres">
      <dgm:prSet presAssocID="{9A4488BE-CC3E-E146-AB65-A8BF8FF3692E}" presName="parentRect" presStyleLbl="alignNode1" presStyleIdx="2" presStyleCnt="10"/>
      <dgm:spPr/>
    </dgm:pt>
    <dgm:pt modelId="{7E714A0B-0118-0341-91B7-D9E7421E646F}" type="pres">
      <dgm:prSet presAssocID="{9A4488BE-CC3E-E146-AB65-A8BF8FF3692E}" presName="adorn" presStyleLbl="fgAccFollow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ood Inventory with solid fill"/>
        </a:ext>
      </dgm:extLst>
    </dgm:pt>
    <dgm:pt modelId="{543E51BE-CE79-E347-A5D6-224F9AA362DB}" type="pres">
      <dgm:prSet presAssocID="{1F26C97D-4319-3B47-AF0B-F8893A46FDE8}" presName="sibTrans" presStyleLbl="sibTrans2D1" presStyleIdx="0" presStyleCnt="0"/>
      <dgm:spPr/>
    </dgm:pt>
    <dgm:pt modelId="{54BCEAF1-7BBE-3145-9192-5760644A5BE8}" type="pres">
      <dgm:prSet presAssocID="{9319803A-FC46-1949-BAE8-93F05F074DD4}" presName="compNode" presStyleCnt="0"/>
      <dgm:spPr/>
    </dgm:pt>
    <dgm:pt modelId="{70DBBA88-F50A-A342-B658-E9B1692B174E}" type="pres">
      <dgm:prSet presAssocID="{9319803A-FC46-1949-BAE8-93F05F074DD4}" presName="childRect" presStyleLbl="bgAcc1" presStyleIdx="3" presStyleCnt="10">
        <dgm:presLayoutVars>
          <dgm:bulletEnabled val="1"/>
        </dgm:presLayoutVars>
      </dgm:prSet>
      <dgm:spPr/>
    </dgm:pt>
    <dgm:pt modelId="{CE6647A7-F5DE-F34D-9851-BFF36677F6AB}" type="pres">
      <dgm:prSet presAssocID="{9319803A-FC46-1949-BAE8-93F05F074DD4}" presName="parentText" presStyleLbl="node1" presStyleIdx="0" presStyleCnt="0">
        <dgm:presLayoutVars>
          <dgm:chMax val="0"/>
          <dgm:bulletEnabled val="1"/>
        </dgm:presLayoutVars>
      </dgm:prSet>
      <dgm:spPr/>
    </dgm:pt>
    <dgm:pt modelId="{07EA51C9-1DC5-BB44-8EA4-76C04379C618}" type="pres">
      <dgm:prSet presAssocID="{9319803A-FC46-1949-BAE8-93F05F074DD4}" presName="parentRect" presStyleLbl="alignNode1" presStyleIdx="3" presStyleCnt="10"/>
      <dgm:spPr/>
    </dgm:pt>
    <dgm:pt modelId="{C4B26E10-4514-7240-8903-25478B1E7BCB}" type="pres">
      <dgm:prSet presAssocID="{9319803A-FC46-1949-BAE8-93F05F074DD4}" presName="adorn" presStyleLbl="fgAccFollow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uggler with solid fill"/>
        </a:ext>
      </dgm:extLst>
    </dgm:pt>
    <dgm:pt modelId="{8951182D-3E1F-1246-A47D-2E1AAB749C92}" type="pres">
      <dgm:prSet presAssocID="{CB1CA606-8228-424E-BB18-A77859B18875}" presName="sibTrans" presStyleLbl="sibTrans2D1" presStyleIdx="0" presStyleCnt="0"/>
      <dgm:spPr/>
    </dgm:pt>
    <dgm:pt modelId="{DF381242-77FD-0B40-BDC1-E9CA69997D60}" type="pres">
      <dgm:prSet presAssocID="{2E06F148-725D-F743-9DB4-109C3A1D40FB}" presName="compNode" presStyleCnt="0"/>
      <dgm:spPr/>
    </dgm:pt>
    <dgm:pt modelId="{B1E61A3F-C298-AD42-BEB0-E2833F175A42}" type="pres">
      <dgm:prSet presAssocID="{2E06F148-725D-F743-9DB4-109C3A1D40FB}" presName="childRect" presStyleLbl="bgAcc1" presStyleIdx="4" presStyleCnt="10">
        <dgm:presLayoutVars>
          <dgm:bulletEnabled val="1"/>
        </dgm:presLayoutVars>
      </dgm:prSet>
      <dgm:spPr/>
    </dgm:pt>
    <dgm:pt modelId="{27809C83-641C-BC46-8148-DD19C810F524}" type="pres">
      <dgm:prSet presAssocID="{2E06F148-725D-F743-9DB4-109C3A1D40FB}" presName="parentText" presStyleLbl="node1" presStyleIdx="0" presStyleCnt="0">
        <dgm:presLayoutVars>
          <dgm:chMax val="0"/>
          <dgm:bulletEnabled val="1"/>
        </dgm:presLayoutVars>
      </dgm:prSet>
      <dgm:spPr/>
    </dgm:pt>
    <dgm:pt modelId="{E4B38CB7-5A67-DC4D-BFD7-EC87DDCC361E}" type="pres">
      <dgm:prSet presAssocID="{2E06F148-725D-F743-9DB4-109C3A1D40FB}" presName="parentRect" presStyleLbl="alignNode1" presStyleIdx="4" presStyleCnt="10"/>
      <dgm:spPr/>
    </dgm:pt>
    <dgm:pt modelId="{DFEB6395-1533-444D-9C24-1C4D51FF9C98}" type="pres">
      <dgm:prSet presAssocID="{2E06F148-725D-F743-9DB4-109C3A1D40FB}" presName="adorn" presStyleLbl="fgAccFollowNode1" presStyleIdx="4"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are with solid fill"/>
        </a:ext>
      </dgm:extLst>
    </dgm:pt>
    <dgm:pt modelId="{B035B206-5691-6A4B-9948-A24B0E28F675}" type="pres">
      <dgm:prSet presAssocID="{79A5E481-1219-8242-8CD6-5730D22D12AB}" presName="sibTrans" presStyleLbl="sibTrans2D1" presStyleIdx="0" presStyleCnt="0"/>
      <dgm:spPr/>
    </dgm:pt>
    <dgm:pt modelId="{18784BB9-9169-B34E-9F7E-B444B38E76F6}" type="pres">
      <dgm:prSet presAssocID="{7B8C47DC-031E-8B44-AE82-549CCBE25D0F}" presName="compNode" presStyleCnt="0"/>
      <dgm:spPr/>
    </dgm:pt>
    <dgm:pt modelId="{41679EA8-AB56-654F-9676-2CA3C4A52584}" type="pres">
      <dgm:prSet presAssocID="{7B8C47DC-031E-8B44-AE82-549CCBE25D0F}" presName="childRect" presStyleLbl="bgAcc1" presStyleIdx="5" presStyleCnt="10">
        <dgm:presLayoutVars>
          <dgm:bulletEnabled val="1"/>
        </dgm:presLayoutVars>
      </dgm:prSet>
      <dgm:spPr/>
    </dgm:pt>
    <dgm:pt modelId="{4722B828-07FC-C841-A62C-DF389356D2AF}" type="pres">
      <dgm:prSet presAssocID="{7B8C47DC-031E-8B44-AE82-549CCBE25D0F}" presName="parentText" presStyleLbl="node1" presStyleIdx="0" presStyleCnt="0">
        <dgm:presLayoutVars>
          <dgm:chMax val="0"/>
          <dgm:bulletEnabled val="1"/>
        </dgm:presLayoutVars>
      </dgm:prSet>
      <dgm:spPr/>
    </dgm:pt>
    <dgm:pt modelId="{D3711A03-6CA7-5A47-8730-69BB2F4108BB}" type="pres">
      <dgm:prSet presAssocID="{7B8C47DC-031E-8B44-AE82-549CCBE25D0F}" presName="parentRect" presStyleLbl="alignNode1" presStyleIdx="5" presStyleCnt="10"/>
      <dgm:spPr/>
    </dgm:pt>
    <dgm:pt modelId="{17BF661C-D73F-844F-977A-A5C44CC8A2C5}" type="pres">
      <dgm:prSet presAssocID="{7B8C47DC-031E-8B44-AE82-549CCBE25D0F}" presName="adorn" presStyleLbl="fgAccFollowNode1" presStyleIdx="5"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pt>
    <dgm:pt modelId="{95FC125D-7F8E-B94F-B66B-5FD91C18DE41}" type="pres">
      <dgm:prSet presAssocID="{A95269DC-6413-B843-9906-9B42F3E4ACCF}" presName="sibTrans" presStyleLbl="sibTrans2D1" presStyleIdx="0" presStyleCnt="0"/>
      <dgm:spPr/>
    </dgm:pt>
    <dgm:pt modelId="{7119EF9A-F948-614F-9BB4-35BA4FAC7CF0}" type="pres">
      <dgm:prSet presAssocID="{1C2DB591-D2A1-E342-B6B5-537FA0D5D3D3}" presName="compNode" presStyleCnt="0"/>
      <dgm:spPr/>
    </dgm:pt>
    <dgm:pt modelId="{5783E66C-4A4B-9441-B487-6ED256DCBF74}" type="pres">
      <dgm:prSet presAssocID="{1C2DB591-D2A1-E342-B6B5-537FA0D5D3D3}" presName="childRect" presStyleLbl="bgAcc1" presStyleIdx="6" presStyleCnt="10">
        <dgm:presLayoutVars>
          <dgm:bulletEnabled val="1"/>
        </dgm:presLayoutVars>
      </dgm:prSet>
      <dgm:spPr/>
    </dgm:pt>
    <dgm:pt modelId="{CB3C35B0-1F45-084B-82AA-6FD8BB60557C}" type="pres">
      <dgm:prSet presAssocID="{1C2DB591-D2A1-E342-B6B5-537FA0D5D3D3}" presName="parentText" presStyleLbl="node1" presStyleIdx="0" presStyleCnt="0">
        <dgm:presLayoutVars>
          <dgm:chMax val="0"/>
          <dgm:bulletEnabled val="1"/>
        </dgm:presLayoutVars>
      </dgm:prSet>
      <dgm:spPr/>
    </dgm:pt>
    <dgm:pt modelId="{00529809-EC1F-A54F-A417-599A78B351A3}" type="pres">
      <dgm:prSet presAssocID="{1C2DB591-D2A1-E342-B6B5-537FA0D5D3D3}" presName="parentRect" presStyleLbl="alignNode1" presStyleIdx="6" presStyleCnt="10"/>
      <dgm:spPr/>
    </dgm:pt>
    <dgm:pt modelId="{4AF91447-FC5D-B246-A510-9AC901CF3D48}" type="pres">
      <dgm:prSet presAssocID="{1C2DB591-D2A1-E342-B6B5-537FA0D5D3D3}" presName="adorn" presStyleLbl="fgAccFollowNode1" presStyleIdx="6"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actory with solid fill"/>
        </a:ext>
      </dgm:extLst>
    </dgm:pt>
    <dgm:pt modelId="{CFCBEFC5-BAEB-6044-BBB1-C9361E280A71}" type="pres">
      <dgm:prSet presAssocID="{F1CB99C6-221F-4748-8C48-608C70490AEC}" presName="sibTrans" presStyleLbl="sibTrans2D1" presStyleIdx="0" presStyleCnt="0"/>
      <dgm:spPr/>
    </dgm:pt>
    <dgm:pt modelId="{B437C003-230A-AA45-968E-E86AB0B401D7}" type="pres">
      <dgm:prSet presAssocID="{866B7B2D-8784-564D-8774-429CACE8C4AF}" presName="compNode" presStyleCnt="0"/>
      <dgm:spPr/>
    </dgm:pt>
    <dgm:pt modelId="{C6226226-C0B6-E34D-B46E-949AA3D4C020}" type="pres">
      <dgm:prSet presAssocID="{866B7B2D-8784-564D-8774-429CACE8C4AF}" presName="childRect" presStyleLbl="bgAcc1" presStyleIdx="7" presStyleCnt="10">
        <dgm:presLayoutVars>
          <dgm:bulletEnabled val="1"/>
        </dgm:presLayoutVars>
      </dgm:prSet>
      <dgm:spPr/>
    </dgm:pt>
    <dgm:pt modelId="{075AC50E-DA21-D145-9E53-6E4FC1690E15}" type="pres">
      <dgm:prSet presAssocID="{866B7B2D-8784-564D-8774-429CACE8C4AF}" presName="parentText" presStyleLbl="node1" presStyleIdx="0" presStyleCnt="0">
        <dgm:presLayoutVars>
          <dgm:chMax val="0"/>
          <dgm:bulletEnabled val="1"/>
        </dgm:presLayoutVars>
      </dgm:prSet>
      <dgm:spPr/>
    </dgm:pt>
    <dgm:pt modelId="{456960C7-E147-7443-9953-95AFAC1F6FA4}" type="pres">
      <dgm:prSet presAssocID="{866B7B2D-8784-564D-8774-429CACE8C4AF}" presName="parentRect" presStyleLbl="alignNode1" presStyleIdx="7" presStyleCnt="10"/>
      <dgm:spPr/>
    </dgm:pt>
    <dgm:pt modelId="{2E7B61A0-6215-FD40-BA2E-68DB545EFEB3}" type="pres">
      <dgm:prSet presAssocID="{866B7B2D-8784-564D-8774-429CACE8C4AF}" presName="adorn" presStyleLbl="fgAccFollowNode1" presStyleIdx="7"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Spinning Plates with solid fill"/>
        </a:ext>
      </dgm:extLst>
    </dgm:pt>
    <dgm:pt modelId="{05440A5E-9C14-AC4D-BC6A-C42D67409CDA}" type="pres">
      <dgm:prSet presAssocID="{A0C5C200-7EE6-E04B-8EB8-730A14E2F331}" presName="sibTrans" presStyleLbl="sibTrans2D1" presStyleIdx="0" presStyleCnt="0"/>
      <dgm:spPr/>
    </dgm:pt>
    <dgm:pt modelId="{BB33AD21-9A25-DD49-9F92-C7B9579446F5}" type="pres">
      <dgm:prSet presAssocID="{B7336C39-C847-2C46-9D0A-F608DCC684EB}" presName="compNode" presStyleCnt="0"/>
      <dgm:spPr/>
    </dgm:pt>
    <dgm:pt modelId="{BE232356-15C8-EE4D-88DD-2DCC255EC18B}" type="pres">
      <dgm:prSet presAssocID="{B7336C39-C847-2C46-9D0A-F608DCC684EB}" presName="childRect" presStyleLbl="bgAcc1" presStyleIdx="8" presStyleCnt="10">
        <dgm:presLayoutVars>
          <dgm:bulletEnabled val="1"/>
        </dgm:presLayoutVars>
      </dgm:prSet>
      <dgm:spPr/>
    </dgm:pt>
    <dgm:pt modelId="{9D975455-D34C-364E-84C9-E6872BB0EBD8}" type="pres">
      <dgm:prSet presAssocID="{B7336C39-C847-2C46-9D0A-F608DCC684EB}" presName="parentText" presStyleLbl="node1" presStyleIdx="0" presStyleCnt="0">
        <dgm:presLayoutVars>
          <dgm:chMax val="0"/>
          <dgm:bulletEnabled val="1"/>
        </dgm:presLayoutVars>
      </dgm:prSet>
      <dgm:spPr/>
    </dgm:pt>
    <dgm:pt modelId="{D5059F95-D218-E640-B592-775D222F8B4B}" type="pres">
      <dgm:prSet presAssocID="{B7336C39-C847-2C46-9D0A-F608DCC684EB}" presName="parentRect" presStyleLbl="alignNode1" presStyleIdx="8" presStyleCnt="10"/>
      <dgm:spPr/>
    </dgm:pt>
    <dgm:pt modelId="{20734343-8E22-8C4C-9C9F-F3CCB927442F}" type="pres">
      <dgm:prSet presAssocID="{B7336C39-C847-2C46-9D0A-F608DCC684EB}" presName="adorn" presStyleLbl="fgAccFollowNode1" presStyleIdx="8" presStyleCnt="10"/>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Danger with solid fill"/>
        </a:ext>
      </dgm:extLst>
    </dgm:pt>
    <dgm:pt modelId="{A48EDBE6-30FC-164A-8B3B-F6FD4EE86543}" type="pres">
      <dgm:prSet presAssocID="{E333ACC3-7A58-EE4B-BB76-E89F2EA7744D}" presName="sibTrans" presStyleLbl="sibTrans2D1" presStyleIdx="0" presStyleCnt="0"/>
      <dgm:spPr/>
    </dgm:pt>
    <dgm:pt modelId="{9108C891-236F-4040-973C-2634C362FBDC}" type="pres">
      <dgm:prSet presAssocID="{3CD2CB35-583E-F74C-91AF-9FD6549F6F74}" presName="compNode" presStyleCnt="0"/>
      <dgm:spPr/>
    </dgm:pt>
    <dgm:pt modelId="{0B090ECB-589C-D14C-B192-AF92BDB407F8}" type="pres">
      <dgm:prSet presAssocID="{3CD2CB35-583E-F74C-91AF-9FD6549F6F74}" presName="childRect" presStyleLbl="bgAcc1" presStyleIdx="9" presStyleCnt="10">
        <dgm:presLayoutVars>
          <dgm:bulletEnabled val="1"/>
        </dgm:presLayoutVars>
      </dgm:prSet>
      <dgm:spPr/>
    </dgm:pt>
    <dgm:pt modelId="{B14F8BD8-7B9F-5F4A-87E1-2234E1ACA68B}" type="pres">
      <dgm:prSet presAssocID="{3CD2CB35-583E-F74C-91AF-9FD6549F6F74}" presName="parentText" presStyleLbl="node1" presStyleIdx="0" presStyleCnt="0">
        <dgm:presLayoutVars>
          <dgm:chMax val="0"/>
          <dgm:bulletEnabled val="1"/>
        </dgm:presLayoutVars>
      </dgm:prSet>
      <dgm:spPr/>
    </dgm:pt>
    <dgm:pt modelId="{41F4E4C8-7042-D144-BBE0-C973AF06582B}" type="pres">
      <dgm:prSet presAssocID="{3CD2CB35-583E-F74C-91AF-9FD6549F6F74}" presName="parentRect" presStyleLbl="alignNode1" presStyleIdx="9" presStyleCnt="10"/>
      <dgm:spPr/>
    </dgm:pt>
    <dgm:pt modelId="{0722AD50-FF78-6D48-B7B9-A0D1FFF41980}" type="pres">
      <dgm:prSet presAssocID="{3CD2CB35-583E-F74C-91AF-9FD6549F6F74}" presName="adorn" presStyleLbl="fgAccFollowNode1" presStyleIdx="9" presStyleCnt="10"/>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Group with solid fill"/>
        </a:ext>
      </dgm:extLst>
    </dgm:pt>
  </dgm:ptLst>
  <dgm:cxnLst>
    <dgm:cxn modelId="{26221E03-EEA6-0E49-8D85-C90D1BF77D57}" type="presOf" srcId="{B7336C39-C847-2C46-9D0A-F608DCC684EB}" destId="{9D975455-D34C-364E-84C9-E6872BB0EBD8}" srcOrd="0" destOrd="0" presId="urn:microsoft.com/office/officeart/2005/8/layout/bList2"/>
    <dgm:cxn modelId="{D15CA80E-5AA8-F945-AFEB-53E136907D2B}" type="presOf" srcId="{E333ACC3-7A58-EE4B-BB76-E89F2EA7744D}" destId="{A48EDBE6-30FC-164A-8B3B-F6FD4EE86543}" srcOrd="0" destOrd="0" presId="urn:microsoft.com/office/officeart/2005/8/layout/bList2"/>
    <dgm:cxn modelId="{1CD3FE10-FF70-124E-937D-EE1050384730}" type="presOf" srcId="{866B7B2D-8784-564D-8774-429CACE8C4AF}" destId="{456960C7-E147-7443-9953-95AFAC1F6FA4}" srcOrd="1" destOrd="0" presId="urn:microsoft.com/office/officeart/2005/8/layout/bList2"/>
    <dgm:cxn modelId="{D9124917-FE43-0A42-8DED-3369434F0EDB}" type="presOf" srcId="{2E06F148-725D-F743-9DB4-109C3A1D40FB}" destId="{E4B38CB7-5A67-DC4D-BFD7-EC87DDCC361E}" srcOrd="1" destOrd="0" presId="urn:microsoft.com/office/officeart/2005/8/layout/bList2"/>
    <dgm:cxn modelId="{560CE817-4238-C44E-8C83-53E968913B89}" type="presOf" srcId="{1C2DB591-D2A1-E342-B6B5-537FA0D5D3D3}" destId="{00529809-EC1F-A54F-A417-599A78B351A3}" srcOrd="1" destOrd="0" presId="urn:microsoft.com/office/officeart/2005/8/layout/bList2"/>
    <dgm:cxn modelId="{9FB17719-4EBF-5F42-B94E-2E86417045C3}" srcId="{3CD2CB35-583E-F74C-91AF-9FD6549F6F74}" destId="{A0ADC4F1-D229-5A45-B536-88BA8B4EFDDE}" srcOrd="0" destOrd="0" parTransId="{3CF6AF21-71CD-9A4B-ADBD-2EC65893098B}" sibTransId="{34EFDD41-D07B-AF49-BFA3-F9DD73E76653}"/>
    <dgm:cxn modelId="{89A6E51A-31B1-CA4A-8561-818BC2241E0A}" type="presOf" srcId="{AC8C25DC-BF03-5943-9981-3DDECB7E83FF}" destId="{5ED20D81-BB05-9641-92CE-875898536F49}" srcOrd="0" destOrd="0" presId="urn:microsoft.com/office/officeart/2005/8/layout/bList2"/>
    <dgm:cxn modelId="{9DAE231C-F407-1C42-ACC9-0FC68B3B5736}" srcId="{7B8C47DC-031E-8B44-AE82-549CCBE25D0F}" destId="{1B0009C9-F4AB-9043-9E4C-CF3EA78CA710}" srcOrd="0" destOrd="0" parTransId="{A432B323-3277-FC40-8500-8CB8B38262F6}" sibTransId="{765AB812-18C7-8D4E-B318-E01C13FFCA88}"/>
    <dgm:cxn modelId="{24F2E81C-56F6-1748-A40A-D2968953207B}" type="presOf" srcId="{24E0AF82-B46A-7A46-ABA7-1FE723CF60F0}" destId="{B1E61A3F-C298-AD42-BEB0-E2833F175A42}" srcOrd="0" destOrd="0" presId="urn:microsoft.com/office/officeart/2005/8/layout/bList2"/>
    <dgm:cxn modelId="{0C97111E-E045-DC40-B98D-A85F3D690A6F}" type="presOf" srcId="{9319803A-FC46-1949-BAE8-93F05F074DD4}" destId="{07EA51C9-1DC5-BB44-8EA4-76C04379C618}" srcOrd="1" destOrd="0" presId="urn:microsoft.com/office/officeart/2005/8/layout/bList2"/>
    <dgm:cxn modelId="{7AB89421-F5FD-114A-A725-A78C9E7B83F6}" type="presOf" srcId="{1F26C97D-4319-3B47-AF0B-F8893A46FDE8}" destId="{543E51BE-CE79-E347-A5D6-224F9AA362DB}" srcOrd="0" destOrd="0" presId="urn:microsoft.com/office/officeart/2005/8/layout/bList2"/>
    <dgm:cxn modelId="{D1695725-D07C-A749-B259-7C427066B88A}" srcId="{422359B4-FFE2-064D-B2D3-D41D0B206AFD}" destId="{9319803A-FC46-1949-BAE8-93F05F074DD4}" srcOrd="3" destOrd="0" parTransId="{49841028-AB2C-A944-9F49-1814CACA6937}" sibTransId="{CB1CA606-8228-424E-BB18-A77859B18875}"/>
    <dgm:cxn modelId="{F34F3826-BC38-1642-9326-5F4825CCA22E}" type="presOf" srcId="{7B8C47DC-031E-8B44-AE82-549CCBE25D0F}" destId="{D3711A03-6CA7-5A47-8730-69BB2F4108BB}" srcOrd="1" destOrd="0" presId="urn:microsoft.com/office/officeart/2005/8/layout/bList2"/>
    <dgm:cxn modelId="{B48F5129-5CDB-034D-B4B1-6412034C6DAD}" srcId="{422359B4-FFE2-064D-B2D3-D41D0B206AFD}" destId="{737DBD3C-24A1-8847-971C-BE7999B9F5AF}" srcOrd="1" destOrd="0" parTransId="{9189D6CC-D74F-414F-A6FF-E30BB88DF4D8}" sibTransId="{AAA2C991-FCAC-7D42-996D-7B94791D5E84}"/>
    <dgm:cxn modelId="{ADF2382B-7818-3642-BD96-C3BC34AC6C31}" srcId="{422359B4-FFE2-064D-B2D3-D41D0B206AFD}" destId="{1C2DB591-D2A1-E342-B6B5-537FA0D5D3D3}" srcOrd="6" destOrd="0" parTransId="{99A1B4E6-872D-B244-9F2B-80D4DF657C9F}" sibTransId="{F1CB99C6-221F-4748-8C48-608C70490AEC}"/>
    <dgm:cxn modelId="{194CAB2B-E648-E94B-B1D0-E3441F6FE9D5}" type="presOf" srcId="{173E6AE9-93DA-064E-8549-F0E191808F5E}" destId="{4F5B469C-8DD4-3A4F-BE55-8A93B560CF33}" srcOrd="0" destOrd="0" presId="urn:microsoft.com/office/officeart/2005/8/layout/bList2"/>
    <dgm:cxn modelId="{67E2D72D-5139-5142-B054-361EAC3B8DE8}" type="presOf" srcId="{422359B4-FFE2-064D-B2D3-D41D0B206AFD}" destId="{4584FF49-7DE9-104D-8430-1FFD584DE9D8}" srcOrd="0" destOrd="0" presId="urn:microsoft.com/office/officeart/2005/8/layout/bList2"/>
    <dgm:cxn modelId="{631E6532-1439-5D47-BB5B-FF7DDD419089}" srcId="{422359B4-FFE2-064D-B2D3-D41D0B206AFD}" destId="{B7336C39-C847-2C46-9D0A-F608DCC684EB}" srcOrd="8" destOrd="0" parTransId="{8DC8946C-D63E-7F40-BFFC-6FBB8B9DA678}" sibTransId="{E333ACC3-7A58-EE4B-BB76-E89F2EA7744D}"/>
    <dgm:cxn modelId="{DE5FCE32-AF2D-6D47-A0B1-15DF437DE9DF}" srcId="{1C2DB591-D2A1-E342-B6B5-537FA0D5D3D3}" destId="{BAA2721A-7FEF-614C-85AC-2F2A6523E618}" srcOrd="0" destOrd="0" parTransId="{CC1F210F-C1A7-0C46-ACE4-0724DBFD35A6}" sibTransId="{84C67A46-9C93-6542-9B0D-30C3CCA7ECEA}"/>
    <dgm:cxn modelId="{9D3D9638-A443-D049-89D7-6F6F78D4D82B}" srcId="{422359B4-FFE2-064D-B2D3-D41D0B206AFD}" destId="{866B7B2D-8784-564D-8774-429CACE8C4AF}" srcOrd="7" destOrd="0" parTransId="{CA7EC5B0-C18B-AA43-88D2-8DFEF1E6BDB3}" sibTransId="{A0C5C200-7EE6-E04B-8EB8-730A14E2F331}"/>
    <dgm:cxn modelId="{4A2AE338-426B-5E4B-B6C6-55C55D5981EA}" type="presOf" srcId="{9A4488BE-CC3E-E146-AB65-A8BF8FF3692E}" destId="{83B9CB81-4A94-D049-9237-787EF33B3802}" srcOrd="1" destOrd="0" presId="urn:microsoft.com/office/officeart/2005/8/layout/bList2"/>
    <dgm:cxn modelId="{D5EE4739-A296-8347-8260-3C18EFE2C3A1}" type="presOf" srcId="{A0ADC4F1-D229-5A45-B536-88BA8B4EFDDE}" destId="{0B090ECB-589C-D14C-B192-AF92BDB407F8}" srcOrd="0" destOrd="0" presId="urn:microsoft.com/office/officeart/2005/8/layout/bList2"/>
    <dgm:cxn modelId="{9BF0C33F-D8CC-F846-950B-09DAE9A33C12}" type="presOf" srcId="{B7336C39-C847-2C46-9D0A-F608DCC684EB}" destId="{D5059F95-D218-E640-B592-775D222F8B4B}" srcOrd="1" destOrd="0" presId="urn:microsoft.com/office/officeart/2005/8/layout/bList2"/>
    <dgm:cxn modelId="{AB8DA443-B37B-8A4F-9CA0-8DF97AB9AF6F}" type="presOf" srcId="{1C2DB591-D2A1-E342-B6B5-537FA0D5D3D3}" destId="{CB3C35B0-1F45-084B-82AA-6FD8BB60557C}" srcOrd="0" destOrd="0" presId="urn:microsoft.com/office/officeart/2005/8/layout/bList2"/>
    <dgm:cxn modelId="{2F08706C-B127-6045-B681-E4F854E1B3F0}" type="presOf" srcId="{9319803A-FC46-1949-BAE8-93F05F074DD4}" destId="{CE6647A7-F5DE-F34D-9851-BFF36677F6AB}" srcOrd="0" destOrd="0" presId="urn:microsoft.com/office/officeart/2005/8/layout/bList2"/>
    <dgm:cxn modelId="{7EE69D4C-DE66-EE46-8145-4195C72FA008}" type="presOf" srcId="{7921F993-B76A-1E49-8ED7-61D42B6AFD1F}" destId="{7792E375-BF69-A846-8425-EEEE2B2FC001}" srcOrd="0" destOrd="0" presId="urn:microsoft.com/office/officeart/2005/8/layout/bList2"/>
    <dgm:cxn modelId="{BC2DAA4F-76B8-C74B-B43E-4893039B8766}" srcId="{2E06F148-725D-F743-9DB4-109C3A1D40FB}" destId="{24E0AF82-B46A-7A46-ABA7-1FE723CF60F0}" srcOrd="0" destOrd="0" parTransId="{C82D41FA-B85C-254F-9025-EF7A30F20843}" sibTransId="{A1505DC4-FA88-E94E-AF90-EAE8777996AE}"/>
    <dgm:cxn modelId="{0B10B26F-C9CF-F240-8CA4-69D327FA1901}" type="presOf" srcId="{1BF3F3C3-4A40-6E47-BE19-DB179F4AF3D4}" destId="{BE232356-15C8-EE4D-88DD-2DCC255EC18B}" srcOrd="0" destOrd="0" presId="urn:microsoft.com/office/officeart/2005/8/layout/bList2"/>
    <dgm:cxn modelId="{FD92A274-293E-3B4E-98BF-AA2D10B90075}" type="presOf" srcId="{737DBD3C-24A1-8847-971C-BE7999B9F5AF}" destId="{5B123A99-D77D-AA4F-B039-5E5CE31F9A2F}" srcOrd="0" destOrd="0" presId="urn:microsoft.com/office/officeart/2005/8/layout/bList2"/>
    <dgm:cxn modelId="{E3933855-2920-774F-A32B-8E99F3EF1753}" type="presOf" srcId="{CB1CA606-8228-424E-BB18-A77859B18875}" destId="{8951182D-3E1F-1246-A47D-2E1AAB749C92}" srcOrd="0" destOrd="0" presId="urn:microsoft.com/office/officeart/2005/8/layout/bList2"/>
    <dgm:cxn modelId="{2C90EB75-464C-D34B-9B6D-A39E4E55109D}" type="presOf" srcId="{866B7B2D-8784-564D-8774-429CACE8C4AF}" destId="{075AC50E-DA21-D145-9E53-6E4FC1690E15}" srcOrd="0" destOrd="0" presId="urn:microsoft.com/office/officeart/2005/8/layout/bList2"/>
    <dgm:cxn modelId="{01FCFB77-0561-A442-B406-BBEEB474F9AF}" type="presOf" srcId="{60972E83-5435-0440-AF91-ED66F7BC58FC}" destId="{C6226226-C0B6-E34D-B46E-949AA3D4C020}" srcOrd="0" destOrd="0" presId="urn:microsoft.com/office/officeart/2005/8/layout/bList2"/>
    <dgm:cxn modelId="{E1542F79-A04E-194C-80CB-CC688A3B1CEF}" srcId="{737DBD3C-24A1-8847-971C-BE7999B9F5AF}" destId="{21378185-B895-B740-80DD-CCAF3B9A36DB}" srcOrd="0" destOrd="0" parTransId="{D46E3A49-57B3-0641-BF45-13B669C03655}" sibTransId="{A73CB46B-2C16-A144-938A-697CE9088D90}"/>
    <dgm:cxn modelId="{8C920087-4CF6-9A49-975C-99C75601A107}" type="presOf" srcId="{3CD2CB35-583E-F74C-91AF-9FD6549F6F74}" destId="{B14F8BD8-7B9F-5F4A-87E1-2234E1ACA68B}" srcOrd="0" destOrd="0" presId="urn:microsoft.com/office/officeart/2005/8/layout/bList2"/>
    <dgm:cxn modelId="{F35AFC89-F133-F049-95A4-29BABCE657DD}" type="presOf" srcId="{F1CB99C6-221F-4748-8C48-608C70490AEC}" destId="{CFCBEFC5-BAEB-6044-BBB1-C9361E280A71}" srcOrd="0" destOrd="0" presId="urn:microsoft.com/office/officeart/2005/8/layout/bList2"/>
    <dgm:cxn modelId="{8725908A-6207-394D-9AC8-A15C8EE6C199}" srcId="{422359B4-FFE2-064D-B2D3-D41D0B206AFD}" destId="{2E06F148-725D-F743-9DB4-109C3A1D40FB}" srcOrd="4" destOrd="0" parTransId="{E9B98FDF-BC60-004F-9E7F-DB4B06BB7DA9}" sibTransId="{79A5E481-1219-8242-8CD6-5730D22D12AB}"/>
    <dgm:cxn modelId="{86B28E8B-CBB5-8640-A6A7-D61C8BB1EEE6}" type="presOf" srcId="{79A5E481-1219-8242-8CD6-5730D22D12AB}" destId="{B035B206-5691-6A4B-9948-A24B0E28F675}" srcOrd="0" destOrd="0" presId="urn:microsoft.com/office/officeart/2005/8/layout/bList2"/>
    <dgm:cxn modelId="{F7A58493-97BD-044F-A1D3-A9DBBACEAB60}" srcId="{422359B4-FFE2-064D-B2D3-D41D0B206AFD}" destId="{3CD2CB35-583E-F74C-91AF-9FD6549F6F74}" srcOrd="9" destOrd="0" parTransId="{920C784D-2839-964C-8E52-942A121D6EAA}" sibTransId="{FB191DB5-5AE7-FC41-9712-CF3B1443A560}"/>
    <dgm:cxn modelId="{08838E9B-DB1F-A54E-889A-BE7EA68A3681}" type="presOf" srcId="{21378185-B895-B740-80DD-CCAF3B9A36DB}" destId="{CE377C46-BB56-1448-BABD-5DB0A584D4CF}" srcOrd="0" destOrd="0" presId="urn:microsoft.com/office/officeart/2005/8/layout/bList2"/>
    <dgm:cxn modelId="{2236B99E-6D8C-7C40-9DE2-AF7FD39B84DD}" srcId="{422359B4-FFE2-064D-B2D3-D41D0B206AFD}" destId="{9A4488BE-CC3E-E146-AB65-A8BF8FF3692E}" srcOrd="2" destOrd="0" parTransId="{833C90DB-CBEF-C048-8B90-348A93056D9C}" sibTransId="{1F26C97D-4319-3B47-AF0B-F8893A46FDE8}"/>
    <dgm:cxn modelId="{A552E9A4-E64F-1245-8463-F6CB50574BF3}" srcId="{AC8C25DC-BF03-5943-9981-3DDECB7E83FF}" destId="{7921F993-B76A-1E49-8ED7-61D42B6AFD1F}" srcOrd="0" destOrd="0" parTransId="{CE79589B-611F-724D-BCAF-97E0C91B3577}" sibTransId="{69A89396-DEC5-E44F-A72C-951FA06381B2}"/>
    <dgm:cxn modelId="{3F1BD6A5-55A3-3A46-915A-8E0970D2E444}" srcId="{866B7B2D-8784-564D-8774-429CACE8C4AF}" destId="{60972E83-5435-0440-AF91-ED66F7BC58FC}" srcOrd="0" destOrd="0" parTransId="{E1D6A054-FF0F-B24D-A99C-5DBFAD7B9DEB}" sibTransId="{5357C4A0-860D-CD41-BB73-058729075383}"/>
    <dgm:cxn modelId="{25BF87A6-E2A5-D540-A73A-DC6055954089}" type="presOf" srcId="{09D72E1D-E31D-0340-9F04-AF18F8B1AE05}" destId="{70DBBA88-F50A-A342-B658-E9B1692B174E}" srcOrd="0" destOrd="0" presId="urn:microsoft.com/office/officeart/2005/8/layout/bList2"/>
    <dgm:cxn modelId="{61F6EDAB-4039-3446-BFAF-369E4CD3C1B9}" srcId="{9319803A-FC46-1949-BAE8-93F05F074DD4}" destId="{09D72E1D-E31D-0340-9F04-AF18F8B1AE05}" srcOrd="0" destOrd="0" parTransId="{CAE95CBD-E152-DA40-BCF7-5EA3112B3119}" sibTransId="{6A2A8EA7-F6F8-864C-8654-6F2A5214C188}"/>
    <dgm:cxn modelId="{7EDEAFAE-BE96-204B-A7DA-D0A5AC7E448E}" srcId="{9A4488BE-CC3E-E146-AB65-A8BF8FF3692E}" destId="{44962870-20E2-0C43-8EF7-269B4F779961}" srcOrd="0" destOrd="0" parTransId="{E1F3C707-724F-A14C-84E2-5C2ECDD9283F}" sibTransId="{18F20E4C-76ED-874B-A06A-E352EE8DBF45}"/>
    <dgm:cxn modelId="{0D5D0FB5-7005-B740-8892-AC0D135A4C18}" type="presOf" srcId="{1B0009C9-F4AB-9043-9E4C-CF3EA78CA710}" destId="{41679EA8-AB56-654F-9676-2CA3C4A52584}" srcOrd="0" destOrd="0" presId="urn:microsoft.com/office/officeart/2005/8/layout/bList2"/>
    <dgm:cxn modelId="{A2BFA0C1-6F55-C94D-8A61-B6957DD93988}" type="presOf" srcId="{AC8C25DC-BF03-5943-9981-3DDECB7E83FF}" destId="{0056CD1F-A518-2A40-8CD5-AAEE681C590D}" srcOrd="1" destOrd="0" presId="urn:microsoft.com/office/officeart/2005/8/layout/bList2"/>
    <dgm:cxn modelId="{52C653C5-C73A-B54E-AC82-6F89C6C25C0F}" type="presOf" srcId="{AAA2C991-FCAC-7D42-996D-7B94791D5E84}" destId="{0A5D9EDA-AE8C-7E49-929B-673AF1E26F4D}" srcOrd="0" destOrd="0" presId="urn:microsoft.com/office/officeart/2005/8/layout/bList2"/>
    <dgm:cxn modelId="{15CCD4C6-E97C-DD44-A6DD-0A79F51019ED}" srcId="{422359B4-FFE2-064D-B2D3-D41D0B206AFD}" destId="{7B8C47DC-031E-8B44-AE82-549CCBE25D0F}" srcOrd="5" destOrd="0" parTransId="{0A015D4D-8E48-3142-93B7-1C4F2CD9A122}" sibTransId="{A95269DC-6413-B843-9906-9B42F3E4ACCF}"/>
    <dgm:cxn modelId="{B33AA2CD-A6C8-C74E-A5F3-69FFD9476AFF}" type="presOf" srcId="{44962870-20E2-0C43-8EF7-269B4F779961}" destId="{011AB4A6-E5F1-9148-99B8-32D6EE0B8EDB}" srcOrd="0" destOrd="0" presId="urn:microsoft.com/office/officeart/2005/8/layout/bList2"/>
    <dgm:cxn modelId="{BA39CDD3-8ADD-E840-9470-739D6EE7EEF9}" srcId="{422359B4-FFE2-064D-B2D3-D41D0B206AFD}" destId="{AC8C25DC-BF03-5943-9981-3DDECB7E83FF}" srcOrd="0" destOrd="0" parTransId="{C2E8BAB4-F56B-5D4F-87EC-8A53E34B9EB9}" sibTransId="{173E6AE9-93DA-064E-8549-F0E191808F5E}"/>
    <dgm:cxn modelId="{A38D4FD5-50E3-C045-8062-C870F0ADC448}" type="presOf" srcId="{737DBD3C-24A1-8847-971C-BE7999B9F5AF}" destId="{1261273D-CCCA-4641-B36E-14862B3C7929}" srcOrd="1" destOrd="0" presId="urn:microsoft.com/office/officeart/2005/8/layout/bList2"/>
    <dgm:cxn modelId="{35388BD7-2392-224D-9B92-5CD2D9C379B7}" type="presOf" srcId="{2E06F148-725D-F743-9DB4-109C3A1D40FB}" destId="{27809C83-641C-BC46-8148-DD19C810F524}" srcOrd="0" destOrd="0" presId="urn:microsoft.com/office/officeart/2005/8/layout/bList2"/>
    <dgm:cxn modelId="{A48D91D9-5D91-8D4F-A845-5154BFEDE6A7}" type="presOf" srcId="{A95269DC-6413-B843-9906-9B42F3E4ACCF}" destId="{95FC125D-7F8E-B94F-B66B-5FD91C18DE41}" srcOrd="0" destOrd="0" presId="urn:microsoft.com/office/officeart/2005/8/layout/bList2"/>
    <dgm:cxn modelId="{7007CFE2-3F0F-D448-8037-A075E778E309}" type="presOf" srcId="{9A4488BE-CC3E-E146-AB65-A8BF8FF3692E}" destId="{2C24C115-DC35-354A-B147-CF57D1ABF859}" srcOrd="0" destOrd="0" presId="urn:microsoft.com/office/officeart/2005/8/layout/bList2"/>
    <dgm:cxn modelId="{A9145DE4-4B57-5447-8FBD-C0D374D768CD}" type="presOf" srcId="{BAA2721A-7FEF-614C-85AC-2F2A6523E618}" destId="{5783E66C-4A4B-9441-B487-6ED256DCBF74}" srcOrd="0" destOrd="0" presId="urn:microsoft.com/office/officeart/2005/8/layout/bList2"/>
    <dgm:cxn modelId="{0F4DD7EF-7232-F44D-B46F-23C2AEF467C1}" srcId="{B7336C39-C847-2C46-9D0A-F608DCC684EB}" destId="{1BF3F3C3-4A40-6E47-BE19-DB179F4AF3D4}" srcOrd="0" destOrd="0" parTransId="{563FA5A8-F491-E647-B84B-A45B6BF42D85}" sibTransId="{C98AC96C-5360-8347-96F9-099BEF892E3A}"/>
    <dgm:cxn modelId="{BA94F3EF-5074-B84D-9E84-91DD17E6C1B0}" type="presOf" srcId="{7B8C47DC-031E-8B44-AE82-549CCBE25D0F}" destId="{4722B828-07FC-C841-A62C-DF389356D2AF}" srcOrd="0" destOrd="0" presId="urn:microsoft.com/office/officeart/2005/8/layout/bList2"/>
    <dgm:cxn modelId="{40F445F7-16FA-CA4F-924A-65FB0B92C19A}" type="presOf" srcId="{A0C5C200-7EE6-E04B-8EB8-730A14E2F331}" destId="{05440A5E-9C14-AC4D-BC6A-C42D67409CDA}" srcOrd="0" destOrd="0" presId="urn:microsoft.com/office/officeart/2005/8/layout/bList2"/>
    <dgm:cxn modelId="{BF2A69FF-A7FD-BD4C-992C-46EA339BA453}" type="presOf" srcId="{3CD2CB35-583E-F74C-91AF-9FD6549F6F74}" destId="{41F4E4C8-7042-D144-BBE0-C973AF06582B}" srcOrd="1" destOrd="0" presId="urn:microsoft.com/office/officeart/2005/8/layout/bList2"/>
    <dgm:cxn modelId="{BA7278F8-0684-6F42-98D8-60F841B9662D}" type="presParOf" srcId="{4584FF49-7DE9-104D-8430-1FFD584DE9D8}" destId="{AD690F6E-9C94-0845-B0A7-29C186C97685}" srcOrd="0" destOrd="0" presId="urn:microsoft.com/office/officeart/2005/8/layout/bList2"/>
    <dgm:cxn modelId="{7706500C-C9F4-1746-A36D-33D5730A2493}" type="presParOf" srcId="{AD690F6E-9C94-0845-B0A7-29C186C97685}" destId="{7792E375-BF69-A846-8425-EEEE2B2FC001}" srcOrd="0" destOrd="0" presId="urn:microsoft.com/office/officeart/2005/8/layout/bList2"/>
    <dgm:cxn modelId="{AA18413F-C95B-F14E-8152-0974EC0433D5}" type="presParOf" srcId="{AD690F6E-9C94-0845-B0A7-29C186C97685}" destId="{5ED20D81-BB05-9641-92CE-875898536F49}" srcOrd="1" destOrd="0" presId="urn:microsoft.com/office/officeart/2005/8/layout/bList2"/>
    <dgm:cxn modelId="{7367818A-211F-B44C-A966-6C9EF55E5448}" type="presParOf" srcId="{AD690F6E-9C94-0845-B0A7-29C186C97685}" destId="{0056CD1F-A518-2A40-8CD5-AAEE681C590D}" srcOrd="2" destOrd="0" presId="urn:microsoft.com/office/officeart/2005/8/layout/bList2"/>
    <dgm:cxn modelId="{8D3884FE-2ACD-F24B-8F65-ADA2B14C47F9}" type="presParOf" srcId="{AD690F6E-9C94-0845-B0A7-29C186C97685}" destId="{E97ACD73-AD66-D645-9955-7EAE2293FF9F}" srcOrd="3" destOrd="0" presId="urn:microsoft.com/office/officeart/2005/8/layout/bList2"/>
    <dgm:cxn modelId="{C80C68B1-7A0F-174D-B19A-23904780FE27}" type="presParOf" srcId="{4584FF49-7DE9-104D-8430-1FFD584DE9D8}" destId="{4F5B469C-8DD4-3A4F-BE55-8A93B560CF33}" srcOrd="1" destOrd="0" presId="urn:microsoft.com/office/officeart/2005/8/layout/bList2"/>
    <dgm:cxn modelId="{1A99E63C-D10D-E644-A539-A98150355CEE}" type="presParOf" srcId="{4584FF49-7DE9-104D-8430-1FFD584DE9D8}" destId="{C1829600-56DB-5249-B061-ADD91BCAC51F}" srcOrd="2" destOrd="0" presId="urn:microsoft.com/office/officeart/2005/8/layout/bList2"/>
    <dgm:cxn modelId="{DE851D27-B10E-274D-92BB-0D765BB5554F}" type="presParOf" srcId="{C1829600-56DB-5249-B061-ADD91BCAC51F}" destId="{CE377C46-BB56-1448-BABD-5DB0A584D4CF}" srcOrd="0" destOrd="0" presId="urn:microsoft.com/office/officeart/2005/8/layout/bList2"/>
    <dgm:cxn modelId="{2B6E7D75-889C-1A40-A13F-5D798F6CA3BB}" type="presParOf" srcId="{C1829600-56DB-5249-B061-ADD91BCAC51F}" destId="{5B123A99-D77D-AA4F-B039-5E5CE31F9A2F}" srcOrd="1" destOrd="0" presId="urn:microsoft.com/office/officeart/2005/8/layout/bList2"/>
    <dgm:cxn modelId="{B58B537D-E279-3E46-9284-7F3494E2FB03}" type="presParOf" srcId="{C1829600-56DB-5249-B061-ADD91BCAC51F}" destId="{1261273D-CCCA-4641-B36E-14862B3C7929}" srcOrd="2" destOrd="0" presId="urn:microsoft.com/office/officeart/2005/8/layout/bList2"/>
    <dgm:cxn modelId="{BBE4678C-BE7A-A34B-AC71-EF911515F7EB}" type="presParOf" srcId="{C1829600-56DB-5249-B061-ADD91BCAC51F}" destId="{CAEE9FC9-D134-6C46-9DA5-D248B9F66E22}" srcOrd="3" destOrd="0" presId="urn:microsoft.com/office/officeart/2005/8/layout/bList2"/>
    <dgm:cxn modelId="{D3356AF3-B971-D646-A288-0481C01C733E}" type="presParOf" srcId="{4584FF49-7DE9-104D-8430-1FFD584DE9D8}" destId="{0A5D9EDA-AE8C-7E49-929B-673AF1E26F4D}" srcOrd="3" destOrd="0" presId="urn:microsoft.com/office/officeart/2005/8/layout/bList2"/>
    <dgm:cxn modelId="{42C3D7A2-9663-E845-8209-64AF3DD452B6}" type="presParOf" srcId="{4584FF49-7DE9-104D-8430-1FFD584DE9D8}" destId="{030048F2-AC3F-2D4D-A4BE-646CD9A40B0A}" srcOrd="4" destOrd="0" presId="urn:microsoft.com/office/officeart/2005/8/layout/bList2"/>
    <dgm:cxn modelId="{4A09CF03-D1E3-9940-9C7E-719D60ABBF23}" type="presParOf" srcId="{030048F2-AC3F-2D4D-A4BE-646CD9A40B0A}" destId="{011AB4A6-E5F1-9148-99B8-32D6EE0B8EDB}" srcOrd="0" destOrd="0" presId="urn:microsoft.com/office/officeart/2005/8/layout/bList2"/>
    <dgm:cxn modelId="{683FC36C-8663-454A-9849-7EF6E97303CA}" type="presParOf" srcId="{030048F2-AC3F-2D4D-A4BE-646CD9A40B0A}" destId="{2C24C115-DC35-354A-B147-CF57D1ABF859}" srcOrd="1" destOrd="0" presId="urn:microsoft.com/office/officeart/2005/8/layout/bList2"/>
    <dgm:cxn modelId="{C81CCAA3-000E-DA40-9D98-824957883D8D}" type="presParOf" srcId="{030048F2-AC3F-2D4D-A4BE-646CD9A40B0A}" destId="{83B9CB81-4A94-D049-9237-787EF33B3802}" srcOrd="2" destOrd="0" presId="urn:microsoft.com/office/officeart/2005/8/layout/bList2"/>
    <dgm:cxn modelId="{FE2BAFA4-537C-CF48-A0BD-18987E160483}" type="presParOf" srcId="{030048F2-AC3F-2D4D-A4BE-646CD9A40B0A}" destId="{7E714A0B-0118-0341-91B7-D9E7421E646F}" srcOrd="3" destOrd="0" presId="urn:microsoft.com/office/officeart/2005/8/layout/bList2"/>
    <dgm:cxn modelId="{3F2403F3-6F17-8946-8509-1F2DE153436F}" type="presParOf" srcId="{4584FF49-7DE9-104D-8430-1FFD584DE9D8}" destId="{543E51BE-CE79-E347-A5D6-224F9AA362DB}" srcOrd="5" destOrd="0" presId="urn:microsoft.com/office/officeart/2005/8/layout/bList2"/>
    <dgm:cxn modelId="{FF29EDA5-C3ED-3041-B648-56965425D681}" type="presParOf" srcId="{4584FF49-7DE9-104D-8430-1FFD584DE9D8}" destId="{54BCEAF1-7BBE-3145-9192-5760644A5BE8}" srcOrd="6" destOrd="0" presId="urn:microsoft.com/office/officeart/2005/8/layout/bList2"/>
    <dgm:cxn modelId="{C516A9E1-945B-B74F-BF58-8950B6EE2021}" type="presParOf" srcId="{54BCEAF1-7BBE-3145-9192-5760644A5BE8}" destId="{70DBBA88-F50A-A342-B658-E9B1692B174E}" srcOrd="0" destOrd="0" presId="urn:microsoft.com/office/officeart/2005/8/layout/bList2"/>
    <dgm:cxn modelId="{D6DBDB1D-AD78-8D46-A650-19C7E5F91133}" type="presParOf" srcId="{54BCEAF1-7BBE-3145-9192-5760644A5BE8}" destId="{CE6647A7-F5DE-F34D-9851-BFF36677F6AB}" srcOrd="1" destOrd="0" presId="urn:microsoft.com/office/officeart/2005/8/layout/bList2"/>
    <dgm:cxn modelId="{1F0B760E-EB48-ED43-92F7-C296648C0DD7}" type="presParOf" srcId="{54BCEAF1-7BBE-3145-9192-5760644A5BE8}" destId="{07EA51C9-1DC5-BB44-8EA4-76C04379C618}" srcOrd="2" destOrd="0" presId="urn:microsoft.com/office/officeart/2005/8/layout/bList2"/>
    <dgm:cxn modelId="{A8BBD7AE-939B-1340-9130-66F70F0C0DFD}" type="presParOf" srcId="{54BCEAF1-7BBE-3145-9192-5760644A5BE8}" destId="{C4B26E10-4514-7240-8903-25478B1E7BCB}" srcOrd="3" destOrd="0" presId="urn:microsoft.com/office/officeart/2005/8/layout/bList2"/>
    <dgm:cxn modelId="{078D1692-3615-1640-8DA1-93D1E7BB84E1}" type="presParOf" srcId="{4584FF49-7DE9-104D-8430-1FFD584DE9D8}" destId="{8951182D-3E1F-1246-A47D-2E1AAB749C92}" srcOrd="7" destOrd="0" presId="urn:microsoft.com/office/officeart/2005/8/layout/bList2"/>
    <dgm:cxn modelId="{1D78737F-3835-5946-868E-0C67AC4AA9AE}" type="presParOf" srcId="{4584FF49-7DE9-104D-8430-1FFD584DE9D8}" destId="{DF381242-77FD-0B40-BDC1-E9CA69997D60}" srcOrd="8" destOrd="0" presId="urn:microsoft.com/office/officeart/2005/8/layout/bList2"/>
    <dgm:cxn modelId="{B43CEEC7-6BB7-C64C-8503-8AC0B63EF574}" type="presParOf" srcId="{DF381242-77FD-0B40-BDC1-E9CA69997D60}" destId="{B1E61A3F-C298-AD42-BEB0-E2833F175A42}" srcOrd="0" destOrd="0" presId="urn:microsoft.com/office/officeart/2005/8/layout/bList2"/>
    <dgm:cxn modelId="{B9F5C5B5-D395-7D44-9AF7-9353319613C0}" type="presParOf" srcId="{DF381242-77FD-0B40-BDC1-E9CA69997D60}" destId="{27809C83-641C-BC46-8148-DD19C810F524}" srcOrd="1" destOrd="0" presId="urn:microsoft.com/office/officeart/2005/8/layout/bList2"/>
    <dgm:cxn modelId="{68F2BD8E-0571-C845-9DA9-1366CF125E67}" type="presParOf" srcId="{DF381242-77FD-0B40-BDC1-E9CA69997D60}" destId="{E4B38CB7-5A67-DC4D-BFD7-EC87DDCC361E}" srcOrd="2" destOrd="0" presId="urn:microsoft.com/office/officeart/2005/8/layout/bList2"/>
    <dgm:cxn modelId="{C83B2FBB-7527-9640-A73E-71EBF19849BE}" type="presParOf" srcId="{DF381242-77FD-0B40-BDC1-E9CA69997D60}" destId="{DFEB6395-1533-444D-9C24-1C4D51FF9C98}" srcOrd="3" destOrd="0" presId="urn:microsoft.com/office/officeart/2005/8/layout/bList2"/>
    <dgm:cxn modelId="{57576CE7-8201-8C4D-B3DA-A765F3EBA6A1}" type="presParOf" srcId="{4584FF49-7DE9-104D-8430-1FFD584DE9D8}" destId="{B035B206-5691-6A4B-9948-A24B0E28F675}" srcOrd="9" destOrd="0" presId="urn:microsoft.com/office/officeart/2005/8/layout/bList2"/>
    <dgm:cxn modelId="{CA2CA907-B64D-264A-95DD-EA8F9A1C8DB7}" type="presParOf" srcId="{4584FF49-7DE9-104D-8430-1FFD584DE9D8}" destId="{18784BB9-9169-B34E-9F7E-B444B38E76F6}" srcOrd="10" destOrd="0" presId="urn:microsoft.com/office/officeart/2005/8/layout/bList2"/>
    <dgm:cxn modelId="{29F1F526-2EEF-084F-8083-2F80255D6A7A}" type="presParOf" srcId="{18784BB9-9169-B34E-9F7E-B444B38E76F6}" destId="{41679EA8-AB56-654F-9676-2CA3C4A52584}" srcOrd="0" destOrd="0" presId="urn:microsoft.com/office/officeart/2005/8/layout/bList2"/>
    <dgm:cxn modelId="{BD184DC0-733B-324F-8C96-680B7452F0F3}" type="presParOf" srcId="{18784BB9-9169-B34E-9F7E-B444B38E76F6}" destId="{4722B828-07FC-C841-A62C-DF389356D2AF}" srcOrd="1" destOrd="0" presId="urn:microsoft.com/office/officeart/2005/8/layout/bList2"/>
    <dgm:cxn modelId="{FE2AC9E2-9F43-1F48-A684-465382B42385}" type="presParOf" srcId="{18784BB9-9169-B34E-9F7E-B444B38E76F6}" destId="{D3711A03-6CA7-5A47-8730-69BB2F4108BB}" srcOrd="2" destOrd="0" presId="urn:microsoft.com/office/officeart/2005/8/layout/bList2"/>
    <dgm:cxn modelId="{54542F2B-BFB2-C04D-9EC0-86AC97745BCE}" type="presParOf" srcId="{18784BB9-9169-B34E-9F7E-B444B38E76F6}" destId="{17BF661C-D73F-844F-977A-A5C44CC8A2C5}" srcOrd="3" destOrd="0" presId="urn:microsoft.com/office/officeart/2005/8/layout/bList2"/>
    <dgm:cxn modelId="{547A1949-CF9C-214A-9F24-CA650BA27645}" type="presParOf" srcId="{4584FF49-7DE9-104D-8430-1FFD584DE9D8}" destId="{95FC125D-7F8E-B94F-B66B-5FD91C18DE41}" srcOrd="11" destOrd="0" presId="urn:microsoft.com/office/officeart/2005/8/layout/bList2"/>
    <dgm:cxn modelId="{27FFCEF7-49E9-D54B-AF4E-4600C5B757D5}" type="presParOf" srcId="{4584FF49-7DE9-104D-8430-1FFD584DE9D8}" destId="{7119EF9A-F948-614F-9BB4-35BA4FAC7CF0}" srcOrd="12" destOrd="0" presId="urn:microsoft.com/office/officeart/2005/8/layout/bList2"/>
    <dgm:cxn modelId="{96110DC0-12EC-7542-8C61-A7E9BF72283B}" type="presParOf" srcId="{7119EF9A-F948-614F-9BB4-35BA4FAC7CF0}" destId="{5783E66C-4A4B-9441-B487-6ED256DCBF74}" srcOrd="0" destOrd="0" presId="urn:microsoft.com/office/officeart/2005/8/layout/bList2"/>
    <dgm:cxn modelId="{C0DE67AF-A495-0C4F-8EAB-A033A2D9A1EC}" type="presParOf" srcId="{7119EF9A-F948-614F-9BB4-35BA4FAC7CF0}" destId="{CB3C35B0-1F45-084B-82AA-6FD8BB60557C}" srcOrd="1" destOrd="0" presId="urn:microsoft.com/office/officeart/2005/8/layout/bList2"/>
    <dgm:cxn modelId="{A64FB4F9-4CE5-5D4B-9296-0FD5CD309ED4}" type="presParOf" srcId="{7119EF9A-F948-614F-9BB4-35BA4FAC7CF0}" destId="{00529809-EC1F-A54F-A417-599A78B351A3}" srcOrd="2" destOrd="0" presId="urn:microsoft.com/office/officeart/2005/8/layout/bList2"/>
    <dgm:cxn modelId="{061508BC-FAD7-5447-BFF2-9DD4BC719FAC}" type="presParOf" srcId="{7119EF9A-F948-614F-9BB4-35BA4FAC7CF0}" destId="{4AF91447-FC5D-B246-A510-9AC901CF3D48}" srcOrd="3" destOrd="0" presId="urn:microsoft.com/office/officeart/2005/8/layout/bList2"/>
    <dgm:cxn modelId="{E3FD900A-B49B-A849-99C3-AF3D92D7F60D}" type="presParOf" srcId="{4584FF49-7DE9-104D-8430-1FFD584DE9D8}" destId="{CFCBEFC5-BAEB-6044-BBB1-C9361E280A71}" srcOrd="13" destOrd="0" presId="urn:microsoft.com/office/officeart/2005/8/layout/bList2"/>
    <dgm:cxn modelId="{408207B7-D255-B448-8834-DE962A5B14C5}" type="presParOf" srcId="{4584FF49-7DE9-104D-8430-1FFD584DE9D8}" destId="{B437C003-230A-AA45-968E-E86AB0B401D7}" srcOrd="14" destOrd="0" presId="urn:microsoft.com/office/officeart/2005/8/layout/bList2"/>
    <dgm:cxn modelId="{702DE235-B8ED-4F45-A652-9ECDD4CCEF19}" type="presParOf" srcId="{B437C003-230A-AA45-968E-E86AB0B401D7}" destId="{C6226226-C0B6-E34D-B46E-949AA3D4C020}" srcOrd="0" destOrd="0" presId="urn:microsoft.com/office/officeart/2005/8/layout/bList2"/>
    <dgm:cxn modelId="{961A0301-0721-2E44-BE2F-69D5FAAEDC82}" type="presParOf" srcId="{B437C003-230A-AA45-968E-E86AB0B401D7}" destId="{075AC50E-DA21-D145-9E53-6E4FC1690E15}" srcOrd="1" destOrd="0" presId="urn:microsoft.com/office/officeart/2005/8/layout/bList2"/>
    <dgm:cxn modelId="{82FB1E74-DF87-1743-ABBB-E85C711ADFF2}" type="presParOf" srcId="{B437C003-230A-AA45-968E-E86AB0B401D7}" destId="{456960C7-E147-7443-9953-95AFAC1F6FA4}" srcOrd="2" destOrd="0" presId="urn:microsoft.com/office/officeart/2005/8/layout/bList2"/>
    <dgm:cxn modelId="{E6A55C67-9267-A943-AD13-3DA0236EC18C}" type="presParOf" srcId="{B437C003-230A-AA45-968E-E86AB0B401D7}" destId="{2E7B61A0-6215-FD40-BA2E-68DB545EFEB3}" srcOrd="3" destOrd="0" presId="urn:microsoft.com/office/officeart/2005/8/layout/bList2"/>
    <dgm:cxn modelId="{10FF5A7E-EFC5-4F4D-8070-996A24DDC87A}" type="presParOf" srcId="{4584FF49-7DE9-104D-8430-1FFD584DE9D8}" destId="{05440A5E-9C14-AC4D-BC6A-C42D67409CDA}" srcOrd="15" destOrd="0" presId="urn:microsoft.com/office/officeart/2005/8/layout/bList2"/>
    <dgm:cxn modelId="{0CE12629-C16A-4D4A-945C-D0111DB36FB3}" type="presParOf" srcId="{4584FF49-7DE9-104D-8430-1FFD584DE9D8}" destId="{BB33AD21-9A25-DD49-9F92-C7B9579446F5}" srcOrd="16" destOrd="0" presId="urn:microsoft.com/office/officeart/2005/8/layout/bList2"/>
    <dgm:cxn modelId="{5C5D4921-3FAF-7640-A192-F9359234AB03}" type="presParOf" srcId="{BB33AD21-9A25-DD49-9F92-C7B9579446F5}" destId="{BE232356-15C8-EE4D-88DD-2DCC255EC18B}" srcOrd="0" destOrd="0" presId="urn:microsoft.com/office/officeart/2005/8/layout/bList2"/>
    <dgm:cxn modelId="{4E46BE34-E0C5-F64F-A92F-853B59362D53}" type="presParOf" srcId="{BB33AD21-9A25-DD49-9F92-C7B9579446F5}" destId="{9D975455-D34C-364E-84C9-E6872BB0EBD8}" srcOrd="1" destOrd="0" presId="urn:microsoft.com/office/officeart/2005/8/layout/bList2"/>
    <dgm:cxn modelId="{4E909E44-81DD-044C-BC27-BA995B3DF13F}" type="presParOf" srcId="{BB33AD21-9A25-DD49-9F92-C7B9579446F5}" destId="{D5059F95-D218-E640-B592-775D222F8B4B}" srcOrd="2" destOrd="0" presId="urn:microsoft.com/office/officeart/2005/8/layout/bList2"/>
    <dgm:cxn modelId="{3F167A53-A40D-B84A-B6C8-824776BB2BC2}" type="presParOf" srcId="{BB33AD21-9A25-DD49-9F92-C7B9579446F5}" destId="{20734343-8E22-8C4C-9C9F-F3CCB927442F}" srcOrd="3" destOrd="0" presId="urn:microsoft.com/office/officeart/2005/8/layout/bList2"/>
    <dgm:cxn modelId="{CC258325-7AFB-074A-9E1E-52FF27F48752}" type="presParOf" srcId="{4584FF49-7DE9-104D-8430-1FFD584DE9D8}" destId="{A48EDBE6-30FC-164A-8B3B-F6FD4EE86543}" srcOrd="17" destOrd="0" presId="urn:microsoft.com/office/officeart/2005/8/layout/bList2"/>
    <dgm:cxn modelId="{50A8A656-80BF-F242-BAEC-B76600BE01CA}" type="presParOf" srcId="{4584FF49-7DE9-104D-8430-1FFD584DE9D8}" destId="{9108C891-236F-4040-973C-2634C362FBDC}" srcOrd="18" destOrd="0" presId="urn:microsoft.com/office/officeart/2005/8/layout/bList2"/>
    <dgm:cxn modelId="{E9B0D6AF-0DC2-E948-BF8B-DEBB1FC543AF}" type="presParOf" srcId="{9108C891-236F-4040-973C-2634C362FBDC}" destId="{0B090ECB-589C-D14C-B192-AF92BDB407F8}" srcOrd="0" destOrd="0" presId="urn:microsoft.com/office/officeart/2005/8/layout/bList2"/>
    <dgm:cxn modelId="{061C162D-DEFA-4948-B61A-0A9851B4513E}" type="presParOf" srcId="{9108C891-236F-4040-973C-2634C362FBDC}" destId="{B14F8BD8-7B9F-5F4A-87E1-2234E1ACA68B}" srcOrd="1" destOrd="0" presId="urn:microsoft.com/office/officeart/2005/8/layout/bList2"/>
    <dgm:cxn modelId="{BD50F539-121C-344A-A693-A0737FCCC40D}" type="presParOf" srcId="{9108C891-236F-4040-973C-2634C362FBDC}" destId="{41F4E4C8-7042-D144-BBE0-C973AF06582B}" srcOrd="2" destOrd="0" presId="urn:microsoft.com/office/officeart/2005/8/layout/bList2"/>
    <dgm:cxn modelId="{49FF5AB5-76F0-2548-A698-038FCC80D23C}" type="presParOf" srcId="{9108C891-236F-4040-973C-2634C362FBDC}" destId="{0722AD50-FF78-6D48-B7B9-A0D1FFF41980}"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2E375-BF69-A846-8425-EEEE2B2FC001}">
      <dsp:nvSpPr>
        <dsp:cNvPr id="0" name=""/>
        <dsp:cNvSpPr/>
      </dsp:nvSpPr>
      <dsp:spPr>
        <a:xfrm>
          <a:off x="83662"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tabLst/>
          </a:pPr>
          <a:r>
            <a:rPr lang="en-US" sz="1100" kern="1200" dirty="0">
              <a:latin typeface="+mn-lt"/>
            </a:rPr>
            <a:t>Rust’s memory management system does not rely on garbage collection. Instead, it uses a system of ownership with rules checked at compile time. This can be surprising for developers used to C#'s automatic memory management.</a:t>
          </a:r>
        </a:p>
      </dsp:txBody>
      <dsp:txXfrm>
        <a:off x="116245" y="35574"/>
        <a:ext cx="1797674" cy="1357988"/>
      </dsp:txXfrm>
    </dsp:sp>
    <dsp:sp modelId="{0056CD1F-A518-2A40-8CD5-AAEE681C590D}">
      <dsp:nvSpPr>
        <dsp:cNvPr id="0" name=""/>
        <dsp:cNvSpPr/>
      </dsp:nvSpPr>
      <dsp:spPr>
        <a:xfrm>
          <a:off x="83662"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Ownership and Borrowing</a:t>
          </a:r>
          <a:endParaRPr lang="en-US" sz="1400" kern="1200" dirty="0">
            <a:latin typeface="+mn-lt"/>
          </a:endParaRPr>
        </a:p>
      </dsp:txBody>
      <dsp:txXfrm>
        <a:off x="83662" y="1393562"/>
        <a:ext cx="1311859" cy="597945"/>
      </dsp:txXfrm>
    </dsp:sp>
    <dsp:sp modelId="{E97ACD73-AD66-D645-9955-7EAE2293FF9F}">
      <dsp:nvSpPr>
        <dsp:cNvPr id="0" name=""/>
        <dsp:cNvSpPr/>
      </dsp:nvSpPr>
      <dsp:spPr>
        <a:xfrm>
          <a:off x="1448219" y="1488541"/>
          <a:ext cx="651994" cy="6519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377C46-BB56-1448-BABD-5DB0A584D4CF}">
      <dsp:nvSpPr>
        <dsp:cNvPr id="0" name=""/>
        <dsp:cNvSpPr/>
      </dsp:nvSpPr>
      <dsp:spPr>
        <a:xfrm>
          <a:off x="2261740"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the Option type to represent a value that may or may not be present, eliminating the null reference exception common in C#.</a:t>
          </a:r>
        </a:p>
      </dsp:txBody>
      <dsp:txXfrm>
        <a:off x="2294323" y="35574"/>
        <a:ext cx="1797674" cy="1357988"/>
      </dsp:txXfrm>
    </dsp:sp>
    <dsp:sp modelId="{1261273D-CCCA-4641-B36E-14862B3C7929}">
      <dsp:nvSpPr>
        <dsp:cNvPr id="0" name=""/>
        <dsp:cNvSpPr/>
      </dsp:nvSpPr>
      <dsp:spPr>
        <a:xfrm>
          <a:off x="2261740"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No Nulls</a:t>
          </a:r>
          <a:endParaRPr lang="en-US" sz="1400" kern="1200" dirty="0">
            <a:latin typeface="+mn-lt"/>
          </a:endParaRPr>
        </a:p>
      </dsp:txBody>
      <dsp:txXfrm>
        <a:off x="2261740" y="1393562"/>
        <a:ext cx="1311859" cy="597945"/>
      </dsp:txXfrm>
    </dsp:sp>
    <dsp:sp modelId="{CAEE9FC9-D134-6C46-9DA5-D248B9F66E22}">
      <dsp:nvSpPr>
        <dsp:cNvPr id="0" name=""/>
        <dsp:cNvSpPr/>
      </dsp:nvSpPr>
      <dsp:spPr>
        <a:xfrm>
          <a:off x="3626297" y="1488541"/>
          <a:ext cx="651994" cy="65199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11AB4A6-E5F1-9148-99B8-32D6EE0B8EDB}">
      <dsp:nvSpPr>
        <dsp:cNvPr id="0" name=""/>
        <dsp:cNvSpPr/>
      </dsp:nvSpPr>
      <dsp:spPr>
        <a:xfrm>
          <a:off x="4439818"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pattern matching features with the match statement, which can </a:t>
          </a:r>
          <a:r>
            <a:rPr lang="en-US" sz="1200" kern="1200" dirty="0" err="1">
              <a:latin typeface="+mn-lt"/>
            </a:rPr>
            <a:t>destructure</a:t>
          </a:r>
          <a:r>
            <a:rPr lang="en-US" sz="1200" kern="1200" dirty="0">
              <a:latin typeface="+mn-lt"/>
            </a:rPr>
            <a:t> and handle complex data types more elegantly than the equivalent in C#.</a:t>
          </a:r>
        </a:p>
      </dsp:txBody>
      <dsp:txXfrm>
        <a:off x="4472401" y="35574"/>
        <a:ext cx="1797674" cy="1357988"/>
      </dsp:txXfrm>
    </dsp:sp>
    <dsp:sp modelId="{83B9CB81-4A94-D049-9237-787EF33B3802}">
      <dsp:nvSpPr>
        <dsp:cNvPr id="0" name=""/>
        <dsp:cNvSpPr/>
      </dsp:nvSpPr>
      <dsp:spPr>
        <a:xfrm>
          <a:off x="4439818"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Pattern Matching</a:t>
          </a:r>
          <a:endParaRPr lang="en-US" sz="1400" kern="1200" dirty="0">
            <a:latin typeface="+mn-lt"/>
          </a:endParaRPr>
        </a:p>
      </dsp:txBody>
      <dsp:txXfrm>
        <a:off x="4439818" y="1393562"/>
        <a:ext cx="1311859" cy="597945"/>
      </dsp:txXfrm>
    </dsp:sp>
    <dsp:sp modelId="{7E714A0B-0118-0341-91B7-D9E7421E646F}">
      <dsp:nvSpPr>
        <dsp:cNvPr id="0" name=""/>
        <dsp:cNvSpPr/>
      </dsp:nvSpPr>
      <dsp:spPr>
        <a:xfrm>
          <a:off x="5804375" y="1488541"/>
          <a:ext cx="651994" cy="65199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DBBA88-F50A-A342-B658-E9B1692B174E}">
      <dsp:nvSpPr>
        <dsp:cNvPr id="0" name=""/>
        <dsp:cNvSpPr/>
      </dsp:nvSpPr>
      <dsp:spPr>
        <a:xfrm>
          <a:off x="6617896"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ownership system enforces thread safety without data races at compile time, providing a more robust approach to concurrency compared to C#’s threading and async/await mechanisms.</a:t>
          </a:r>
        </a:p>
      </dsp:txBody>
      <dsp:txXfrm>
        <a:off x="6650479" y="35574"/>
        <a:ext cx="1797674" cy="1357988"/>
      </dsp:txXfrm>
    </dsp:sp>
    <dsp:sp modelId="{07EA51C9-1DC5-BB44-8EA4-76C04379C618}">
      <dsp:nvSpPr>
        <dsp:cNvPr id="0" name=""/>
        <dsp:cNvSpPr/>
      </dsp:nvSpPr>
      <dsp:spPr>
        <a:xfrm>
          <a:off x="6617896"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Fearless Concurrency</a:t>
          </a:r>
          <a:endParaRPr lang="en-US" sz="1400" kern="1200" dirty="0">
            <a:latin typeface="+mn-lt"/>
          </a:endParaRPr>
        </a:p>
      </dsp:txBody>
      <dsp:txXfrm>
        <a:off x="6617896" y="1393562"/>
        <a:ext cx="1311859" cy="597945"/>
      </dsp:txXfrm>
    </dsp:sp>
    <dsp:sp modelId="{C4B26E10-4514-7240-8903-25478B1E7BCB}">
      <dsp:nvSpPr>
        <dsp:cNvPr id="0" name=""/>
        <dsp:cNvSpPr/>
      </dsp:nvSpPr>
      <dsp:spPr>
        <a:xfrm>
          <a:off x="7982452" y="1488541"/>
          <a:ext cx="651994" cy="65199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1E61A3F-C298-AD42-BEB0-E2833F175A42}">
      <dsp:nvSpPr>
        <dsp:cNvPr id="0" name=""/>
        <dsp:cNvSpPr/>
      </dsp:nvSpPr>
      <dsp:spPr>
        <a:xfrm>
          <a:off x="8795974"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traits, which are similar to interfaces in C# but more flexible. Traits can define shared behavior and can also provide default method implementations, making them more powerful in some cases.</a:t>
          </a:r>
        </a:p>
      </dsp:txBody>
      <dsp:txXfrm>
        <a:off x="8828557" y="35574"/>
        <a:ext cx="1797674" cy="1357988"/>
      </dsp:txXfrm>
    </dsp:sp>
    <dsp:sp modelId="{E4B38CB7-5A67-DC4D-BFD7-EC87DDCC361E}">
      <dsp:nvSpPr>
        <dsp:cNvPr id="0" name=""/>
        <dsp:cNvSpPr/>
      </dsp:nvSpPr>
      <dsp:spPr>
        <a:xfrm>
          <a:off x="8795974"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Traits Instead of Interfaces</a:t>
          </a:r>
          <a:endParaRPr lang="en-US" sz="1400" kern="1200" dirty="0">
            <a:latin typeface="+mn-lt"/>
          </a:endParaRPr>
        </a:p>
      </dsp:txBody>
      <dsp:txXfrm>
        <a:off x="8795974" y="1393562"/>
        <a:ext cx="1311859" cy="597945"/>
      </dsp:txXfrm>
    </dsp:sp>
    <dsp:sp modelId="{DFEB6395-1533-444D-9C24-1C4D51FF9C98}">
      <dsp:nvSpPr>
        <dsp:cNvPr id="0" name=""/>
        <dsp:cNvSpPr/>
      </dsp:nvSpPr>
      <dsp:spPr>
        <a:xfrm>
          <a:off x="10160530" y="1488541"/>
          <a:ext cx="651994" cy="65199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1679EA8-AB56-654F-9676-2CA3C4A52584}">
      <dsp:nvSpPr>
        <dsp:cNvPr id="0" name=""/>
        <dsp:cNvSpPr/>
      </dsp:nvSpPr>
      <dsp:spPr>
        <a:xfrm>
          <a:off x="83662"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macro facilities for metaprogramming. Unlike C#’s attribute-based metaprogramming, Rust macros can generate code at compile time, offering more control and flexibility.</a:t>
          </a:r>
        </a:p>
      </dsp:txBody>
      <dsp:txXfrm>
        <a:off x="116245" y="2496037"/>
        <a:ext cx="1797674" cy="1357988"/>
      </dsp:txXfrm>
    </dsp:sp>
    <dsp:sp modelId="{D3711A03-6CA7-5A47-8730-69BB2F4108BB}">
      <dsp:nvSpPr>
        <dsp:cNvPr id="0" name=""/>
        <dsp:cNvSpPr/>
      </dsp:nvSpPr>
      <dsp:spPr>
        <a:xfrm>
          <a:off x="83662"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Macros and Metaprogramming</a:t>
          </a:r>
          <a:endParaRPr lang="en-US" sz="1400" kern="1200" dirty="0">
            <a:latin typeface="+mn-lt"/>
          </a:endParaRPr>
        </a:p>
      </dsp:txBody>
      <dsp:txXfrm>
        <a:off x="83662" y="3854025"/>
        <a:ext cx="1311859" cy="597945"/>
      </dsp:txXfrm>
    </dsp:sp>
    <dsp:sp modelId="{17BF661C-D73F-844F-977A-A5C44CC8A2C5}">
      <dsp:nvSpPr>
        <dsp:cNvPr id="0" name=""/>
        <dsp:cNvSpPr/>
      </dsp:nvSpPr>
      <dsp:spPr>
        <a:xfrm>
          <a:off x="1448219" y="3949003"/>
          <a:ext cx="651994" cy="65199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783E66C-4A4B-9441-B487-6ED256DCBF74}">
      <dsp:nvSpPr>
        <dsp:cNvPr id="0" name=""/>
        <dsp:cNvSpPr/>
      </dsp:nvSpPr>
      <dsp:spPr>
        <a:xfrm>
          <a:off x="2261740"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Cargo tool is an integrated package manager and build system, which many developers find more seamless and integrated compared to C#’s NuGet and </a:t>
          </a:r>
          <a:r>
            <a:rPr lang="en-US" sz="1200" kern="1200" dirty="0" err="1">
              <a:latin typeface="+mn-lt"/>
            </a:rPr>
            <a:t>MSBuild</a:t>
          </a:r>
          <a:r>
            <a:rPr lang="en-US" sz="1200" kern="1200" dirty="0">
              <a:latin typeface="+mn-lt"/>
            </a:rPr>
            <a:t> systems.</a:t>
          </a:r>
        </a:p>
      </dsp:txBody>
      <dsp:txXfrm>
        <a:off x="2294323" y="2496037"/>
        <a:ext cx="1797674" cy="1357988"/>
      </dsp:txXfrm>
    </dsp:sp>
    <dsp:sp modelId="{00529809-EC1F-A54F-A417-599A78B351A3}">
      <dsp:nvSpPr>
        <dsp:cNvPr id="0" name=""/>
        <dsp:cNvSpPr/>
      </dsp:nvSpPr>
      <dsp:spPr>
        <a:xfrm>
          <a:off x="2261740"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Package Manager and Build System</a:t>
          </a:r>
          <a:endParaRPr lang="en-US" sz="1400" kern="1200" dirty="0">
            <a:latin typeface="+mn-lt"/>
          </a:endParaRPr>
        </a:p>
      </dsp:txBody>
      <dsp:txXfrm>
        <a:off x="2261740" y="3854025"/>
        <a:ext cx="1311859" cy="597945"/>
      </dsp:txXfrm>
    </dsp:sp>
    <dsp:sp modelId="{4AF91447-FC5D-B246-A510-9AC901CF3D48}">
      <dsp:nvSpPr>
        <dsp:cNvPr id="0" name=""/>
        <dsp:cNvSpPr/>
      </dsp:nvSpPr>
      <dsp:spPr>
        <a:xfrm>
          <a:off x="3626297" y="3949003"/>
          <a:ext cx="651994" cy="651994"/>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226226-C0B6-E34D-B46E-949AA3D4C020}">
      <dsp:nvSpPr>
        <dsp:cNvPr id="0" name=""/>
        <dsp:cNvSpPr/>
      </dsp:nvSpPr>
      <dsp:spPr>
        <a:xfrm>
          <a:off x="4439818"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strong type inference capabilities, often allowing the compiler to deduce types without explicit annotations, leading to more concise code while maintaining type safety.</a:t>
          </a:r>
        </a:p>
      </dsp:txBody>
      <dsp:txXfrm>
        <a:off x="4472401" y="2496037"/>
        <a:ext cx="1797674" cy="1357988"/>
      </dsp:txXfrm>
    </dsp:sp>
    <dsp:sp modelId="{456960C7-E147-7443-9953-95AFAC1F6FA4}">
      <dsp:nvSpPr>
        <dsp:cNvPr id="0" name=""/>
        <dsp:cNvSpPr/>
      </dsp:nvSpPr>
      <dsp:spPr>
        <a:xfrm>
          <a:off x="4439818"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Type Inference</a:t>
          </a:r>
          <a:endParaRPr lang="en-US" sz="1400" kern="1200" dirty="0">
            <a:latin typeface="+mn-lt"/>
          </a:endParaRPr>
        </a:p>
      </dsp:txBody>
      <dsp:txXfrm>
        <a:off x="4439818" y="3854025"/>
        <a:ext cx="1311859" cy="597945"/>
      </dsp:txXfrm>
    </dsp:sp>
    <dsp:sp modelId="{2E7B61A0-6215-FD40-BA2E-68DB545EFEB3}">
      <dsp:nvSpPr>
        <dsp:cNvPr id="0" name=""/>
        <dsp:cNvSpPr/>
      </dsp:nvSpPr>
      <dsp:spPr>
        <a:xfrm>
          <a:off x="5804375" y="3949003"/>
          <a:ext cx="651994" cy="651994"/>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E232356-15C8-EE4D-88DD-2DCC255EC18B}">
      <dsp:nvSpPr>
        <dsp:cNvPr id="0" name=""/>
        <dsp:cNvSpPr/>
      </dsp:nvSpPr>
      <dsp:spPr>
        <a:xfrm>
          <a:off x="6617896"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pPr>
          <a:r>
            <a:rPr lang="en-US" sz="1100" kern="1200" dirty="0">
              <a:latin typeface="+mn-lt"/>
            </a:rPr>
            <a:t>Rust allows for the use of unsafe code blocks where you can perform operations that the compiler cannot guarantee to be safe. This is a stark contrast to C#’s managed environment but is necessary for certain low-level programming tasks.</a:t>
          </a:r>
        </a:p>
      </dsp:txBody>
      <dsp:txXfrm>
        <a:off x="6650479" y="2496037"/>
        <a:ext cx="1797674" cy="1357988"/>
      </dsp:txXfrm>
    </dsp:sp>
    <dsp:sp modelId="{D5059F95-D218-E640-B592-775D222F8B4B}">
      <dsp:nvSpPr>
        <dsp:cNvPr id="0" name=""/>
        <dsp:cNvSpPr/>
      </dsp:nvSpPr>
      <dsp:spPr>
        <a:xfrm>
          <a:off x="6617896"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Unsafe Code Block</a:t>
          </a:r>
          <a:endParaRPr lang="en-US" sz="1400" kern="1200" dirty="0">
            <a:latin typeface="+mn-lt"/>
          </a:endParaRPr>
        </a:p>
      </dsp:txBody>
      <dsp:txXfrm>
        <a:off x="6617896" y="3854025"/>
        <a:ext cx="1311859" cy="597945"/>
      </dsp:txXfrm>
    </dsp:sp>
    <dsp:sp modelId="{20734343-8E22-8C4C-9C9F-F3CCB927442F}">
      <dsp:nvSpPr>
        <dsp:cNvPr id="0" name=""/>
        <dsp:cNvSpPr/>
      </dsp:nvSpPr>
      <dsp:spPr>
        <a:xfrm>
          <a:off x="7982452" y="3949003"/>
          <a:ext cx="651994" cy="651994"/>
        </a:xfrm>
        <a:prstGeom prst="ellipse">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B090ECB-589C-D14C-B192-AF92BDB407F8}">
      <dsp:nvSpPr>
        <dsp:cNvPr id="0" name=""/>
        <dsp:cNvSpPr/>
      </dsp:nvSpPr>
      <dsp:spPr>
        <a:xfrm>
          <a:off x="8795974"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66725">
            <a:lnSpc>
              <a:spcPct val="90000"/>
            </a:lnSpc>
            <a:spcBef>
              <a:spcPct val="0"/>
            </a:spcBef>
            <a:spcAft>
              <a:spcPct val="15000"/>
            </a:spcAft>
            <a:buFont typeface="+mj-lt"/>
            <a:buNone/>
          </a:pPr>
          <a:r>
            <a:rPr lang="en-US" sz="1050" kern="120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sp:txBody>
      <dsp:txXfrm>
        <a:off x="8828557" y="2496037"/>
        <a:ext cx="1797674" cy="1357988"/>
      </dsp:txXfrm>
    </dsp:sp>
    <dsp:sp modelId="{41F4E4C8-7042-D144-BBE0-C973AF06582B}">
      <dsp:nvSpPr>
        <dsp:cNvPr id="0" name=""/>
        <dsp:cNvSpPr/>
      </dsp:nvSpPr>
      <dsp:spPr>
        <a:xfrm>
          <a:off x="8795974"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Community and Documentation</a:t>
          </a:r>
          <a:endParaRPr lang="en-US" sz="1400" kern="1200" dirty="0">
            <a:latin typeface="+mn-lt"/>
          </a:endParaRPr>
        </a:p>
      </dsp:txBody>
      <dsp:txXfrm>
        <a:off x="8795974" y="3854025"/>
        <a:ext cx="1311859" cy="597945"/>
      </dsp:txXfrm>
    </dsp:sp>
    <dsp:sp modelId="{0722AD50-FF78-6D48-B7B9-A0D1FFF41980}">
      <dsp:nvSpPr>
        <dsp:cNvPr id="0" name=""/>
        <dsp:cNvSpPr/>
      </dsp:nvSpPr>
      <dsp:spPr>
        <a:xfrm>
          <a:off x="10160530" y="3949003"/>
          <a:ext cx="651994" cy="651994"/>
        </a:xfrm>
        <a:prstGeom prst="ellipse">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E1BA5-F484-7A45-8C41-A507B85B6E0D}"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DDDFB-DAA8-9E42-B2E4-1FDF436B83DF}" type="slidenum">
              <a:rPr lang="en-US" smtClean="0"/>
              <a:t>‹#›</a:t>
            </a:fld>
            <a:endParaRPr lang="en-US"/>
          </a:p>
        </p:txBody>
      </p:sp>
    </p:spTree>
    <p:extLst>
      <p:ext uri="{BB962C8B-B14F-4D97-AF65-F5344CB8AC3E}">
        <p14:creationId xmlns:p14="http://schemas.microsoft.com/office/powerpoint/2010/main" val="47153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1</a:t>
            </a:fld>
            <a:endParaRPr lang="en-US"/>
          </a:p>
        </p:txBody>
      </p:sp>
    </p:spTree>
    <p:extLst>
      <p:ext uri="{BB962C8B-B14F-4D97-AF65-F5344CB8AC3E}">
        <p14:creationId xmlns:p14="http://schemas.microsoft.com/office/powerpoint/2010/main" val="184651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working on a critical piece of software that must run flawlessly in a high-stakes environment, like the core system of a spacecraft or a financial trading platform. The stakes are incredibly high, and even the smallest memory leak or concurrency bug can lead to catastrophic failures. In the past, such systems were often written in languages like C or C++ for their performance, but at the cost of potentially costly and hard-to-detect bugs.</a:t>
            </a:r>
          </a:p>
          <a:p>
            <a:endParaRPr lang="en-US" dirty="0"/>
          </a:p>
          <a:p>
            <a:r>
              <a:rPr lang="en-US" dirty="0"/>
              <a:t>Enter Rust—a language designed to provide the performance of C++ with the safety guarantees that prevent those disastrous bugs. Companies like Microsoft, Mozilla, and Dropbox are already leveraging Rust to build reliable, high-performance systems. In fact, Microsoft is using Rust to eliminate security vulnerabilities in their critical infrastructure, and Mozilla built their high-speed, memory-safe browser engine, Servo, using Rust.</a:t>
            </a:r>
          </a:p>
          <a:p>
            <a:endParaRPr lang="en-US" dirty="0"/>
          </a:p>
          <a:p>
            <a:r>
              <a:rPr lang="en-US" dirty="0"/>
              <a:t>As C# developers, we already understand the importance of writing clean, maintainable, and efficient code. Transitioning to Rust can empower us to write even more robust and performant applications, ensuring the highest standards of safety and efficiency in our software. Today, we’ll explore how the skills we’ve honed in C# can be leveraged to master Rust and take advantage of its growing importance in the industry."</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2</a:t>
            </a:fld>
            <a:endParaRPr lang="en-US"/>
          </a:p>
        </p:txBody>
      </p:sp>
    </p:spTree>
    <p:extLst>
      <p:ext uri="{BB962C8B-B14F-4D97-AF65-F5344CB8AC3E}">
        <p14:creationId xmlns:p14="http://schemas.microsoft.com/office/powerpoint/2010/main" val="522262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a:t>
            </a:r>
          </a:p>
          <a:p>
            <a:endParaRPr lang="en-US" b="1" dirty="0"/>
          </a:p>
          <a:p>
            <a:pPr>
              <a:buFont typeface="+mj-lt"/>
              <a:buAutoNum type="arabicPeriod"/>
            </a:pPr>
            <a:r>
              <a:rPr lang="en-US" b="1" dirty="0"/>
              <a:t>Channel Creation</a:t>
            </a:r>
            <a:r>
              <a:rPr lang="en-US" dirty="0"/>
              <a:t>: </a:t>
            </a:r>
            <a:r>
              <a:rPr lang="en-US" dirty="0" err="1"/>
              <a:t>mpsc</a:t>
            </a:r>
            <a:r>
              <a:rPr lang="en-US" dirty="0"/>
              <a:t>::channel creates a transmitter (</a:t>
            </a:r>
            <a:r>
              <a:rPr lang="en-US" dirty="0" err="1"/>
              <a:t>tx</a:t>
            </a:r>
            <a:r>
              <a:rPr lang="en-US" dirty="0"/>
              <a:t>) and receiver (</a:t>
            </a:r>
            <a:r>
              <a:rPr lang="en-US" dirty="0" err="1"/>
              <a:t>rx</a:t>
            </a:r>
            <a:r>
              <a:rPr lang="en-US" dirty="0"/>
              <a:t>) for sending messages between threads.</a:t>
            </a:r>
          </a:p>
          <a:p>
            <a:pPr>
              <a:buFont typeface="+mj-lt"/>
              <a:buAutoNum type="arabicPeriod"/>
            </a:pPr>
            <a:r>
              <a:rPr lang="en-US" b="1" dirty="0"/>
              <a:t>Thread Spawning</a:t>
            </a:r>
            <a:r>
              <a:rPr lang="en-US" dirty="0"/>
              <a:t>: thread::spawn creates a new thread. The transmitter </a:t>
            </a:r>
            <a:r>
              <a:rPr lang="en-US" dirty="0" err="1"/>
              <a:t>tx</a:t>
            </a:r>
            <a:r>
              <a:rPr lang="en-US" dirty="0"/>
              <a:t> is moved into the closure, ensuring that it is used safely within the new thread.</a:t>
            </a:r>
          </a:p>
          <a:p>
            <a:pPr>
              <a:buFont typeface="+mj-lt"/>
              <a:buAutoNum type="arabicPeriod"/>
            </a:pPr>
            <a:r>
              <a:rPr lang="en-US" b="1" dirty="0"/>
              <a:t>Message Sending</a:t>
            </a:r>
            <a:r>
              <a:rPr lang="en-US" dirty="0"/>
              <a:t>: The thread sends a message through the channel using </a:t>
            </a:r>
            <a:r>
              <a:rPr lang="en-US" dirty="0" err="1"/>
              <a:t>tx.send</a:t>
            </a:r>
            <a:r>
              <a:rPr lang="en-US" dirty="0"/>
              <a:t>(</a:t>
            </a:r>
            <a:r>
              <a:rPr lang="en-US" dirty="0" err="1"/>
              <a:t>val</a:t>
            </a:r>
            <a:r>
              <a:rPr lang="en-US" dirty="0"/>
              <a:t>).unwrap(). The ownership of </a:t>
            </a:r>
            <a:r>
              <a:rPr lang="en-US" dirty="0" err="1"/>
              <a:t>val</a:t>
            </a:r>
            <a:r>
              <a:rPr lang="en-US" dirty="0"/>
              <a:t> is transferred to the channel, ensuring no concurrent access issues.</a:t>
            </a:r>
          </a:p>
          <a:p>
            <a:pPr>
              <a:buFont typeface="+mj-lt"/>
              <a:buAutoNum type="arabicPeriod"/>
            </a:pPr>
            <a:r>
              <a:rPr lang="en-US" b="1" dirty="0"/>
              <a:t>Message Receiving</a:t>
            </a:r>
            <a:r>
              <a:rPr lang="en-US" dirty="0"/>
              <a:t>: The main thread receives the message using </a:t>
            </a:r>
            <a:r>
              <a:rPr lang="en-US" dirty="0" err="1"/>
              <a:t>rx.recv</a:t>
            </a:r>
            <a:r>
              <a:rPr lang="en-US" dirty="0"/>
              <a:t>().unwrap(), ensuring safe communication between threads.</a:t>
            </a:r>
          </a:p>
          <a:p>
            <a:pPr>
              <a:buFont typeface="+mj-lt"/>
              <a:buAutoNum type="arabicPeriod"/>
            </a:pPr>
            <a:r>
              <a:rPr lang="en-US" b="1" dirty="0"/>
              <a:t>Thread Joining</a:t>
            </a:r>
            <a:r>
              <a:rPr lang="en-US" dirty="0"/>
              <a:t>: </a:t>
            </a:r>
            <a:r>
              <a:rPr lang="en-US" dirty="0" err="1"/>
              <a:t>handle.join</a:t>
            </a:r>
            <a:r>
              <a:rPr lang="en-US" dirty="0"/>
              <a:t>().unwrap() ensures that the main thread waits for the spawned thread to finish before exiting, preventing any potential race conditions.</a:t>
            </a:r>
          </a:p>
          <a:p>
            <a:pPr>
              <a:buFont typeface="+mj-lt"/>
              <a:buAutoNum type="arabicPeriod"/>
            </a:pPr>
            <a:endParaRPr lang="en-US" dirty="0"/>
          </a:p>
          <a:p>
            <a:r>
              <a:rPr lang="en-US" dirty="0"/>
              <a:t>Rust’s design enforces strict compile-time checks to ensure that all concurrent code adheres to safe practices, making it a powerful tool for writing safe and efficient concurrent programs.</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32</a:t>
            </a:fld>
            <a:endParaRPr lang="en-US"/>
          </a:p>
        </p:txBody>
      </p:sp>
    </p:spTree>
    <p:extLst>
      <p:ext uri="{BB962C8B-B14F-4D97-AF65-F5344CB8AC3E}">
        <p14:creationId xmlns:p14="http://schemas.microsoft.com/office/powerpoint/2010/main" val="51911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Crates</a:t>
            </a:r>
          </a:p>
          <a:p>
            <a:r>
              <a:rPr lang="en-US" dirty="0" err="1"/>
              <a:t>Rustup</a:t>
            </a:r>
            <a:endParaRPr lang="en-US" dirty="0"/>
          </a:p>
          <a:p>
            <a:r>
              <a:rPr lang="en-US" dirty="0" err="1"/>
              <a:t>Clippy</a:t>
            </a:r>
            <a:endParaRPr lang="en-US" dirty="0"/>
          </a:p>
          <a:p>
            <a:r>
              <a:rPr lang="en-US" dirty="0" err="1"/>
              <a:t>Rustfmt</a:t>
            </a:r>
            <a:endParaRPr lang="en-US" dirty="0"/>
          </a:p>
          <a:p>
            <a:endParaRPr lang="en-US" dirty="0"/>
          </a:p>
          <a:p>
            <a:r>
              <a:rPr lang="en-US" b="0" i="0" dirty="0" err="1">
                <a:solidFill>
                  <a:srgbClr val="8D949E"/>
                </a:solidFill>
                <a:effectLst/>
                <a:highlight>
                  <a:srgbClr val="FFFFFF"/>
                </a:highlight>
                <a:latin typeface="system-ui"/>
              </a:rPr>
              <a:t>Actix</a:t>
            </a:r>
            <a:r>
              <a:rPr lang="en-US" b="0" i="0" dirty="0">
                <a:solidFill>
                  <a:srgbClr val="8D949E"/>
                </a:solidFill>
                <a:effectLst/>
                <a:highlight>
                  <a:srgbClr val="FFFFFF"/>
                </a:highlight>
                <a:latin typeface="system-ui"/>
              </a:rPr>
              <a:t> Web</a:t>
            </a:r>
          </a:p>
          <a:p>
            <a:r>
              <a:rPr lang="en-US" b="0" i="0" dirty="0">
                <a:solidFill>
                  <a:srgbClr val="8D949E"/>
                </a:solidFill>
                <a:effectLst/>
                <a:highlight>
                  <a:srgbClr val="FFFFFF"/>
                </a:highlight>
                <a:latin typeface="system-ui"/>
              </a:rPr>
              <a:t>Rocket</a:t>
            </a:r>
          </a:p>
          <a:p>
            <a:r>
              <a:rPr lang="en-US" b="0" i="0" dirty="0">
                <a:solidFill>
                  <a:srgbClr val="8D949E"/>
                </a:solidFill>
                <a:effectLst/>
                <a:highlight>
                  <a:srgbClr val="FFFFFF"/>
                </a:highlight>
                <a:latin typeface="system-ui"/>
              </a:rPr>
              <a:t>Warp</a:t>
            </a:r>
          </a:p>
          <a:p>
            <a:r>
              <a:rPr lang="en-US" b="0" i="0" dirty="0">
                <a:solidFill>
                  <a:srgbClr val="8D949E"/>
                </a:solidFill>
                <a:effectLst/>
                <a:highlight>
                  <a:srgbClr val="FFFFFF"/>
                </a:highlight>
                <a:latin typeface="system-ui"/>
              </a:rPr>
              <a:t>Poem</a:t>
            </a:r>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38</a:t>
            </a:fld>
            <a:endParaRPr lang="en-US"/>
          </a:p>
        </p:txBody>
      </p:sp>
    </p:spTree>
    <p:extLst>
      <p:ext uri="{BB962C8B-B14F-4D97-AF65-F5344CB8AC3E}">
        <p14:creationId xmlns:p14="http://schemas.microsoft.com/office/powerpoint/2010/main" val="35353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10/17/2024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42649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10/17/2024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342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10/17/2024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57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10/17/2024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44975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10/17/2024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035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10/17/2024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9204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10/17/2024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5098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10/17/2024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5669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10/17/2024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2681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10/17/2024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10/17/2024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534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10/17/2024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76490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4676D7-38C0-5CAD-E2CE-ECF1C0D14CED}"/>
              </a:ext>
            </a:extLst>
          </p:cNvPr>
          <p:cNvPicPr>
            <a:picLocks noChangeAspect="1"/>
          </p:cNvPicPr>
          <p:nvPr/>
        </p:nvPicPr>
        <p:blipFill>
          <a:blip r:embed="rId3"/>
          <a:srcRect t="19643"/>
          <a:stretch/>
        </p:blipFill>
        <p:spPr>
          <a:xfrm>
            <a:off x="20" y="10"/>
            <a:ext cx="12191979" cy="6857989"/>
          </a:xfrm>
          <a:prstGeom prst="rect">
            <a:avLst/>
          </a:prstGeom>
        </p:spPr>
      </p:pic>
      <p:sp useBgFill="1">
        <p:nvSpPr>
          <p:cNvPr id="17" name="Freeform: Shape 21">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57E245-1B19-88A8-A621-B54CD87DF732}"/>
              </a:ext>
            </a:extLst>
          </p:cNvPr>
          <p:cNvSpPr>
            <a:spLocks noGrp="1"/>
          </p:cNvSpPr>
          <p:nvPr>
            <p:ph type="ctrTitle"/>
          </p:nvPr>
        </p:nvSpPr>
        <p:spPr>
          <a:xfrm>
            <a:off x="1457964" y="1799771"/>
            <a:ext cx="3373063" cy="1848491"/>
          </a:xfrm>
        </p:spPr>
        <p:txBody>
          <a:bodyPr anchor="b">
            <a:normAutofit/>
          </a:bodyPr>
          <a:lstStyle/>
          <a:p>
            <a:pPr algn="ctr">
              <a:lnSpc>
                <a:spcPct val="90000"/>
              </a:lnSpc>
            </a:pPr>
            <a:r>
              <a:rPr lang="en-US" sz="4100"/>
              <a:t>Rust-ifying Your C# Codebase</a:t>
            </a:r>
            <a:endParaRPr lang="en-US" sz="4100" dirty="0"/>
          </a:p>
        </p:txBody>
      </p:sp>
      <p:sp>
        <p:nvSpPr>
          <p:cNvPr id="3" name="Subtitle 2">
            <a:extLst>
              <a:ext uri="{FF2B5EF4-FFF2-40B4-BE49-F238E27FC236}">
                <a16:creationId xmlns:a16="http://schemas.microsoft.com/office/drawing/2014/main" id="{FD576BB5-9ED2-754F-21F3-FA4298832161}"/>
              </a:ext>
            </a:extLst>
          </p:cNvPr>
          <p:cNvSpPr>
            <a:spLocks noGrp="1"/>
          </p:cNvSpPr>
          <p:nvPr>
            <p:ph type="subTitle" idx="1"/>
          </p:nvPr>
        </p:nvSpPr>
        <p:spPr>
          <a:xfrm>
            <a:off x="1361677" y="4887687"/>
            <a:ext cx="3565637" cy="895855"/>
          </a:xfrm>
        </p:spPr>
        <p:txBody>
          <a:bodyPr>
            <a:normAutofit fontScale="92500"/>
          </a:bodyPr>
          <a:lstStyle/>
          <a:p>
            <a:pPr algn="ctr"/>
            <a:r>
              <a:rPr lang="en-US"/>
              <a:t>A Tale of Adventure and Transformation</a:t>
            </a:r>
            <a:endParaRPr lang="en-US" dirty="0"/>
          </a:p>
        </p:txBody>
      </p:sp>
      <p:cxnSp>
        <p:nvCxnSpPr>
          <p:cNvPr id="18" name="Straight Connector 17">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2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52442"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52442" y="2813959"/>
            <a:ext cx="5604731"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3800"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TextBox 2">
            <a:extLst>
              <a:ext uri="{FF2B5EF4-FFF2-40B4-BE49-F238E27FC236}">
                <a16:creationId xmlns:a16="http://schemas.microsoft.com/office/drawing/2014/main" id="{B0FC25FC-FE91-4E4F-C188-E832555749FE}"/>
              </a:ext>
            </a:extLst>
          </p:cNvPr>
          <p:cNvSpPr txBox="1"/>
          <p:nvPr/>
        </p:nvSpPr>
        <p:spPr>
          <a:xfrm>
            <a:off x="7940379" y="6286045"/>
            <a:ext cx="3340645" cy="400110"/>
          </a:xfrm>
          <a:prstGeom prst="rect">
            <a:avLst/>
          </a:prstGeom>
          <a:noFill/>
        </p:spPr>
        <p:txBody>
          <a:bodyPr wrap="square">
            <a:spAutoFit/>
          </a:bodyPr>
          <a:lstStyle/>
          <a:p>
            <a:pPr algn="r"/>
            <a:r>
              <a:rPr lang="en-US" sz="2000" b="1" dirty="0"/>
              <a:t>Conditionals</a:t>
            </a:r>
          </a:p>
        </p:txBody>
      </p:sp>
    </p:spTree>
    <p:extLst>
      <p:ext uri="{BB962C8B-B14F-4D97-AF65-F5344CB8AC3E}">
        <p14:creationId xmlns:p14="http://schemas.microsoft.com/office/powerpoint/2010/main" val="132035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18783" y="2002549"/>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18783" y="2813959"/>
            <a:ext cx="5638390" cy="3243942"/>
          </a:xfrm>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(int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 0;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&lt; 5;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($"Iteration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int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($"Count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in 0..5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!("Iteration {}",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mut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!("Count {}",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 += 1;</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9385E9B9-6224-4F0E-C49E-75D363A090C1}"/>
              </a:ext>
            </a:extLst>
          </p:cNvPr>
          <p:cNvSpPr txBox="1"/>
          <p:nvPr/>
        </p:nvSpPr>
        <p:spPr>
          <a:xfrm>
            <a:off x="7940379" y="6286045"/>
            <a:ext cx="3340645" cy="400110"/>
          </a:xfrm>
          <a:prstGeom prst="rect">
            <a:avLst/>
          </a:prstGeom>
          <a:noFill/>
        </p:spPr>
        <p:txBody>
          <a:bodyPr wrap="square">
            <a:spAutoFit/>
          </a:bodyPr>
          <a:lstStyle/>
          <a:p>
            <a:pPr algn="r"/>
            <a:r>
              <a:rPr lang="en-US" sz="2000" b="1" dirty="0"/>
              <a:t>Loops</a:t>
            </a:r>
          </a:p>
        </p:txBody>
      </p:sp>
    </p:spTree>
    <p:extLst>
      <p:ext uri="{BB962C8B-B14F-4D97-AF65-F5344CB8AC3E}">
        <p14:creationId xmlns:p14="http://schemas.microsoft.com/office/powerpoint/2010/main" val="2638124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33456" y="1965973"/>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33456" y="2813959"/>
            <a:ext cx="5623717"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try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int result = 10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catch (</a:t>
            </a:r>
            <a:r>
              <a:rPr lang="en-US" dirty="0" err="1">
                <a:latin typeface="Hack" panose="020B0609030202020204" pitchFamily="49" charset="0"/>
                <a:ea typeface="Hack" panose="020B0609030202020204" pitchFamily="49" charset="0"/>
                <a:cs typeface="Hack" panose="020B0609030202020204" pitchFamily="49" charset="0"/>
              </a:rPr>
              <a:t>DivideByZeroException</a:t>
            </a:r>
            <a:r>
              <a:rPr lang="en-US" dirty="0">
                <a:latin typeface="Hack" panose="020B0609030202020204" pitchFamily="49" charset="0"/>
                <a:ea typeface="Hack" panose="020B0609030202020204" pitchFamily="49" charset="0"/>
                <a:cs typeface="Hack" panose="020B0609030202020204" pitchFamily="49" charset="0"/>
              </a:rPr>
              <a:t> 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9410" cy="3243942"/>
          </a:xfrm>
        </p:spPr>
        <p:txBody>
          <a:bodyPr>
            <a:normAutofit fontScale="92500" lnSpcReduction="2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divide(a: i32, b: i32) -&gt; Result&lt;i32, &amp;'static str&gt;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if b == 0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Err("Cannot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Ok(a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3C179A7D-B018-DC49-1D82-621B2F555EE0}"/>
              </a:ext>
            </a:extLst>
          </p:cNvPr>
          <p:cNvSpPr txBox="1"/>
          <p:nvPr/>
        </p:nvSpPr>
        <p:spPr>
          <a:xfrm>
            <a:off x="7940379" y="6286045"/>
            <a:ext cx="3340645" cy="400110"/>
          </a:xfrm>
          <a:prstGeom prst="rect">
            <a:avLst/>
          </a:prstGeom>
          <a:noFill/>
        </p:spPr>
        <p:txBody>
          <a:bodyPr wrap="square">
            <a:spAutoFit/>
          </a:bodyPr>
          <a:lstStyle/>
          <a:p>
            <a:pPr algn="r"/>
            <a:r>
              <a:rPr lang="en-US" sz="2000" b="1" dirty="0"/>
              <a:t>Basic </a:t>
            </a:r>
            <a:r>
              <a:rPr lang="en-US" sz="2000" b="1"/>
              <a:t>Error Handling</a:t>
            </a:r>
            <a:endParaRPr lang="en-US" sz="2000" b="1" dirty="0"/>
          </a:p>
        </p:txBody>
      </p:sp>
    </p:spTree>
    <p:extLst>
      <p:ext uri="{BB962C8B-B14F-4D97-AF65-F5344CB8AC3E}">
        <p14:creationId xmlns:p14="http://schemas.microsoft.com/office/powerpoint/2010/main" val="425815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A75A-F0FB-1A84-6EDB-44191D0A2860}"/>
              </a:ext>
            </a:extLst>
          </p:cNvPr>
          <p:cNvSpPr>
            <a:spLocks noGrp="1"/>
          </p:cNvSpPr>
          <p:nvPr>
            <p:ph type="title"/>
          </p:nvPr>
        </p:nvSpPr>
        <p:spPr/>
        <p:txBody>
          <a:bodyPr>
            <a:normAutofit fontScale="90000"/>
          </a:bodyPr>
          <a:lstStyle/>
          <a:p>
            <a:r>
              <a:rPr lang="en-US" dirty="0"/>
              <a:t>Differences in OOP Approaches Between C# and Rust</a:t>
            </a:r>
          </a:p>
        </p:txBody>
      </p:sp>
      <p:sp>
        <p:nvSpPr>
          <p:cNvPr id="4" name="Text Placeholder 3">
            <a:extLst>
              <a:ext uri="{FF2B5EF4-FFF2-40B4-BE49-F238E27FC236}">
                <a16:creationId xmlns:a16="http://schemas.microsoft.com/office/drawing/2014/main" id="{CC6B426E-C963-633D-B498-5093AD4E3D85}"/>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95DB6E3C-AFA5-4233-4369-3278552F8F45}"/>
              </a:ext>
            </a:extLst>
          </p:cNvPr>
          <p:cNvSpPr>
            <a:spLocks noGrp="1"/>
          </p:cNvSpPr>
          <p:nvPr>
            <p:ph sz="half" idx="2"/>
          </p:nvPr>
        </p:nvSpPr>
        <p:spPr/>
        <p:txBody>
          <a:bodyPr>
            <a:normAutofit fontScale="92500" lnSpcReduction="20000"/>
          </a:bodyPr>
          <a:lstStyle/>
          <a:p>
            <a:r>
              <a:rPr lang="en-US" b="1" dirty="0"/>
              <a:t>Classes</a:t>
            </a:r>
            <a:r>
              <a:rPr lang="en-US" dirty="0"/>
              <a:t>: C# uses classes to define blueprints for objects. Classes encapsulate data (fields) and behavior (methods) and support inheritance and polymorphism.</a:t>
            </a:r>
          </a:p>
          <a:p>
            <a:r>
              <a:rPr lang="en-US" b="1" dirty="0"/>
              <a:t>Inheritance</a:t>
            </a:r>
            <a:r>
              <a:rPr lang="en-US" dirty="0"/>
              <a:t>: C# supports single inheritance through classes and multiple inheritance through interfaces.</a:t>
            </a:r>
          </a:p>
          <a:p>
            <a:r>
              <a:rPr lang="en-US" b="1" dirty="0"/>
              <a:t>Interfaces</a:t>
            </a:r>
            <a:r>
              <a:rPr lang="en-US" dirty="0"/>
              <a:t>: Interfaces define a contract that classes can implement, allowing for polymorphism.</a:t>
            </a:r>
          </a:p>
        </p:txBody>
      </p:sp>
      <p:sp>
        <p:nvSpPr>
          <p:cNvPr id="6" name="Text Placeholder 5">
            <a:extLst>
              <a:ext uri="{FF2B5EF4-FFF2-40B4-BE49-F238E27FC236}">
                <a16:creationId xmlns:a16="http://schemas.microsoft.com/office/drawing/2014/main" id="{39939430-6178-7FF0-87B7-325FF2BCD60B}"/>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53D3D617-7249-E08E-72C1-B4AA8F7108E6}"/>
              </a:ext>
            </a:extLst>
          </p:cNvPr>
          <p:cNvSpPr>
            <a:spLocks noGrp="1"/>
          </p:cNvSpPr>
          <p:nvPr>
            <p:ph sz="quarter" idx="4"/>
          </p:nvPr>
        </p:nvSpPr>
        <p:spPr/>
        <p:txBody>
          <a:bodyPr>
            <a:normAutofit fontScale="92500" lnSpcReduction="20000"/>
          </a:bodyPr>
          <a:lstStyle/>
          <a:p>
            <a:r>
              <a:rPr lang="en-US" b="1" dirty="0"/>
              <a:t>Structs</a:t>
            </a:r>
            <a:r>
              <a:rPr lang="en-US" dirty="0"/>
              <a:t>: Rust uses structs to define data structures. Structs are used to encapsulate data but do not have associated methods.</a:t>
            </a:r>
          </a:p>
          <a:p>
            <a:r>
              <a:rPr lang="en-US" b="1" dirty="0"/>
              <a:t>Traits</a:t>
            </a:r>
            <a:r>
              <a:rPr lang="en-US" dirty="0"/>
              <a:t>: Traits in Rust define shared behavior (methods) that types can implement. Traits are similar to interfaces in C# but are more powerful and flexible.</a:t>
            </a:r>
          </a:p>
          <a:p>
            <a:r>
              <a:rPr lang="en-US" b="1" dirty="0"/>
              <a:t>No Inheritance</a:t>
            </a:r>
            <a:r>
              <a:rPr lang="en-US" dirty="0"/>
              <a:t>: Rust does not support traditional inheritance. Instead, it uses trait implementations to achieve polymorphism.</a:t>
            </a:r>
          </a:p>
        </p:txBody>
      </p:sp>
    </p:spTree>
    <p:extLst>
      <p:ext uri="{BB962C8B-B14F-4D97-AF65-F5344CB8AC3E}">
        <p14:creationId xmlns:p14="http://schemas.microsoft.com/office/powerpoint/2010/main" val="2953509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idx="4294967295"/>
          </p:nvPr>
        </p:nvSpPr>
        <p:spPr>
          <a:xfrm>
            <a:off x="350349" y="288985"/>
            <a:ext cx="3318753" cy="1479550"/>
          </a:xfrm>
        </p:spPr>
        <p:txBody>
          <a:bodyPr>
            <a:noAutofit/>
          </a:bodyPr>
          <a:lstStyle/>
          <a:p>
            <a:r>
              <a:rPr lang="en-US" sz="2000" dirty="0"/>
              <a:t>DIFFERENCES IN OOP APPROACHES BETWEEN C# AND RUST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4294967295"/>
          </p:nvPr>
        </p:nvSpPr>
        <p:spPr>
          <a:xfrm>
            <a:off x="414068" y="2268598"/>
            <a:ext cx="2741613" cy="3195637"/>
          </a:xfrm>
        </p:spPr>
        <p:txBody>
          <a:bodyPr/>
          <a:lstStyle/>
          <a:p>
            <a:pPr marL="0" indent="0">
              <a:buNone/>
            </a:pPr>
            <a:r>
              <a:rPr lang="en-US" dirty="0"/>
              <a:t>C#</a:t>
            </a:r>
          </a:p>
        </p:txBody>
      </p:sp>
      <p:sp>
        <p:nvSpPr>
          <p:cNvPr id="5" name="TextBox 4">
            <a:extLst>
              <a:ext uri="{FF2B5EF4-FFF2-40B4-BE49-F238E27FC236}">
                <a16:creationId xmlns:a16="http://schemas.microsoft.com/office/drawing/2014/main" id="{9F15820B-F06F-0A56-6668-59814FCA7A6A}"/>
              </a:ext>
            </a:extLst>
          </p:cNvPr>
          <p:cNvSpPr txBox="1"/>
          <p:nvPr/>
        </p:nvSpPr>
        <p:spPr>
          <a:xfrm>
            <a:off x="3853021" y="288985"/>
            <a:ext cx="7988630" cy="5632311"/>
          </a:xfrm>
          <a:prstGeom prst="rect">
            <a:avLst/>
          </a:prstGeom>
          <a:noFill/>
        </p:spPr>
        <p:txBody>
          <a:bodyPr wrap="square">
            <a:spAutoFit/>
          </a:bodyPr>
          <a:lstStyle/>
          <a:p>
            <a:pPr marL="0" indent="0">
              <a:buNone/>
            </a:pPr>
            <a:r>
              <a:rPr lang="en-US" sz="2400" dirty="0">
                <a:latin typeface="Hack" panose="020B0609030202020204" pitchFamily="49" charset="0"/>
                <a:ea typeface="Hack" panose="020B0609030202020204" pitchFamily="49" charset="0"/>
                <a:cs typeface="Hack" panose="020B0609030202020204" pitchFamily="49" charset="0"/>
              </a:rPr>
              <a:t>public interface </a:t>
            </a:r>
            <a:r>
              <a:rPr lang="en-US" sz="2400" dirty="0" err="1">
                <a:latin typeface="Hack" panose="020B0609030202020204" pitchFamily="49" charset="0"/>
                <a:ea typeface="Hack" panose="020B0609030202020204" pitchFamily="49" charset="0"/>
                <a:cs typeface="Hack" panose="020B0609030202020204" pitchFamily="49" charset="0"/>
              </a:rPr>
              <a:t>IShape</a:t>
            </a: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double Area();</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24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public class Circle : </a:t>
            </a:r>
            <a:r>
              <a:rPr lang="en-US" sz="2400" dirty="0" err="1">
                <a:latin typeface="Hack" panose="020B0609030202020204" pitchFamily="49" charset="0"/>
                <a:ea typeface="Hack" panose="020B0609030202020204" pitchFamily="49" charset="0"/>
                <a:cs typeface="Hack" panose="020B0609030202020204" pitchFamily="49" charset="0"/>
              </a:rPr>
              <a:t>IShape</a:t>
            </a: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public double Radius { get; set; }</a:t>
            </a:r>
          </a:p>
          <a:p>
            <a:pPr marL="0" indent="0">
              <a:buNone/>
            </a:pPr>
            <a:endParaRPr lang="en-US" sz="24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public Circle(double radius)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Radius = radius;</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endParaRPr lang="en-US" sz="24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public double Area()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return </a:t>
            </a:r>
            <a:r>
              <a:rPr lang="en-US" sz="2400" dirty="0" err="1">
                <a:latin typeface="Hack" panose="020B0609030202020204" pitchFamily="49" charset="0"/>
                <a:ea typeface="Hack" panose="020B0609030202020204" pitchFamily="49" charset="0"/>
                <a:cs typeface="Hack" panose="020B0609030202020204" pitchFamily="49" charset="0"/>
              </a:rPr>
              <a:t>Math.PI</a:t>
            </a:r>
            <a:r>
              <a:rPr lang="en-US" sz="2400" dirty="0">
                <a:latin typeface="Hack" panose="020B0609030202020204" pitchFamily="49" charset="0"/>
                <a:ea typeface="Hack" panose="020B0609030202020204" pitchFamily="49" charset="0"/>
                <a:cs typeface="Hack" panose="020B0609030202020204" pitchFamily="49" charset="0"/>
              </a:rPr>
              <a:t> * Radius * Radius;</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4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1118140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idx="4294967295"/>
          </p:nvPr>
        </p:nvSpPr>
        <p:spPr>
          <a:xfrm>
            <a:off x="350349" y="611038"/>
            <a:ext cx="3117470" cy="1479550"/>
          </a:xfrm>
        </p:spPr>
        <p:txBody>
          <a:bodyPr>
            <a:noAutofit/>
          </a:bodyPr>
          <a:lstStyle/>
          <a:p>
            <a:r>
              <a:rPr lang="en-US" sz="2000" dirty="0"/>
              <a:t>DIFFERENCES IN OOP APPROACHES BETWEEN C# AND RUST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4294967295"/>
          </p:nvPr>
        </p:nvSpPr>
        <p:spPr>
          <a:xfrm>
            <a:off x="414068" y="2268598"/>
            <a:ext cx="2741613" cy="3195637"/>
          </a:xfrm>
        </p:spPr>
        <p:txBody>
          <a:bodyPr/>
          <a:lstStyle/>
          <a:p>
            <a:pPr marL="0" indent="0">
              <a:buNone/>
            </a:pPr>
            <a:r>
              <a:rPr lang="en-US" dirty="0"/>
              <a:t>Rust</a:t>
            </a:r>
          </a:p>
        </p:txBody>
      </p:sp>
      <p:sp>
        <p:nvSpPr>
          <p:cNvPr id="5" name="TextBox 4">
            <a:extLst>
              <a:ext uri="{FF2B5EF4-FFF2-40B4-BE49-F238E27FC236}">
                <a16:creationId xmlns:a16="http://schemas.microsoft.com/office/drawing/2014/main" id="{9F15820B-F06F-0A56-6668-59814FCA7A6A}"/>
              </a:ext>
            </a:extLst>
          </p:cNvPr>
          <p:cNvSpPr txBox="1"/>
          <p:nvPr/>
        </p:nvSpPr>
        <p:spPr>
          <a:xfrm>
            <a:off x="3467819" y="288985"/>
            <a:ext cx="8885666" cy="5632311"/>
          </a:xfrm>
          <a:prstGeom prst="rect">
            <a:avLst/>
          </a:prstGeom>
          <a:noFill/>
        </p:spPr>
        <p:txBody>
          <a:bodyPr wrap="square">
            <a:spAutoFit/>
          </a:bodyPr>
          <a:lstStyle/>
          <a:p>
            <a:pPr marL="0" indent="0">
              <a:buNone/>
            </a:pPr>
            <a:r>
              <a:rPr lang="en-US" sz="2000" dirty="0">
                <a:latin typeface="Hack" panose="020B0609030202020204" pitchFamily="49" charset="0"/>
                <a:ea typeface="Hack" panose="020B0609030202020204" pitchFamily="49" charset="0"/>
                <a:cs typeface="Hack" panose="020B0609030202020204" pitchFamily="49" charset="0"/>
              </a:rPr>
              <a:t>trait Shape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area(&amp;self) -&gt;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struct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radius: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20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000" dirty="0" err="1">
                <a:latin typeface="Hack" panose="020B0609030202020204" pitchFamily="49" charset="0"/>
                <a:ea typeface="Hack" panose="020B0609030202020204" pitchFamily="49" charset="0"/>
                <a:cs typeface="Hack" panose="020B0609030202020204" pitchFamily="49" charset="0"/>
              </a:rPr>
              <a:t>impl</a:t>
            </a:r>
            <a:r>
              <a:rPr lang="en-US" sz="2000" dirty="0">
                <a:latin typeface="Hack" panose="020B0609030202020204" pitchFamily="49" charset="0"/>
                <a:ea typeface="Hack" panose="020B0609030202020204" pitchFamily="49" charset="0"/>
                <a:cs typeface="Hack" panose="020B0609030202020204" pitchFamily="49" charset="0"/>
              </a:rPr>
              <a:t>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new(radius: f64) -&gt; Self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Circle { radius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20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000" dirty="0" err="1">
                <a:latin typeface="Hack" panose="020B0609030202020204" pitchFamily="49" charset="0"/>
                <a:ea typeface="Hack" panose="020B0609030202020204" pitchFamily="49" charset="0"/>
                <a:cs typeface="Hack" panose="020B0609030202020204" pitchFamily="49" charset="0"/>
              </a:rPr>
              <a:t>impl</a:t>
            </a:r>
            <a:r>
              <a:rPr lang="en-US" sz="2000" dirty="0">
                <a:latin typeface="Hack" panose="020B0609030202020204" pitchFamily="49" charset="0"/>
                <a:ea typeface="Hack" panose="020B0609030202020204" pitchFamily="49" charset="0"/>
                <a:cs typeface="Hack" panose="020B0609030202020204" pitchFamily="49" charset="0"/>
              </a:rPr>
              <a:t> Shape for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area(&amp;self) -&gt; f64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std::f64::</a:t>
            </a:r>
            <a:r>
              <a:rPr lang="en-US" sz="2000" dirty="0" err="1">
                <a:latin typeface="Hack" panose="020B0609030202020204" pitchFamily="49" charset="0"/>
                <a:ea typeface="Hack" panose="020B0609030202020204" pitchFamily="49" charset="0"/>
                <a:cs typeface="Hack" panose="020B0609030202020204" pitchFamily="49" charset="0"/>
              </a:rPr>
              <a:t>consts</a:t>
            </a:r>
            <a:r>
              <a:rPr lang="en-US" sz="2000" dirty="0">
                <a:latin typeface="Hack" panose="020B0609030202020204" pitchFamily="49" charset="0"/>
                <a:ea typeface="Hack" panose="020B0609030202020204" pitchFamily="49" charset="0"/>
                <a:cs typeface="Hack" panose="020B0609030202020204" pitchFamily="49" charset="0"/>
              </a:rPr>
              <a:t>::PI * </a:t>
            </a:r>
            <a:r>
              <a:rPr lang="en-US" sz="2000" dirty="0" err="1">
                <a:latin typeface="Hack" panose="020B0609030202020204" pitchFamily="49" charset="0"/>
                <a:ea typeface="Hack" panose="020B0609030202020204" pitchFamily="49" charset="0"/>
                <a:cs typeface="Hack" panose="020B0609030202020204" pitchFamily="49" charset="0"/>
              </a:rPr>
              <a:t>self.radius</a:t>
            </a:r>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self.radius</a:t>
            </a:r>
            <a:endParaRPr lang="en-US" sz="20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291362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ABA4C1E-1D39-68D8-C235-C69F9B9C0972}"/>
              </a:ext>
            </a:extLst>
          </p:cNvPr>
          <p:cNvPicPr>
            <a:picLocks noChangeAspect="1"/>
          </p:cNvPicPr>
          <p:nvPr/>
        </p:nvPicPr>
        <p:blipFill>
          <a:blip r:embed="rId2"/>
          <a:srcRect b="6250"/>
          <a:stretch/>
        </p:blipFill>
        <p:spPr>
          <a:xfrm>
            <a:off x="20" y="10"/>
            <a:ext cx="12191979" cy="6857989"/>
          </a:xfrm>
          <a:prstGeom prst="rect">
            <a:avLst/>
          </a:prstGeom>
        </p:spPr>
      </p:pic>
      <p:sp>
        <p:nvSpPr>
          <p:cNvPr id="28" name="Rectangle 27">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38D3D2-287E-F14D-8117-ED0AC9D5BE9A}"/>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Memory Management</a:t>
            </a:r>
          </a:p>
        </p:txBody>
      </p:sp>
      <p:sp>
        <p:nvSpPr>
          <p:cNvPr id="5" name="Text Placeholder 4">
            <a:extLst>
              <a:ext uri="{FF2B5EF4-FFF2-40B4-BE49-F238E27FC236}">
                <a16:creationId xmlns:a16="http://schemas.microsoft.com/office/drawing/2014/main" id="{EEF1D17A-9DD9-F48B-5940-FEDD30AD5767}"/>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a:p>
            <a:endParaRPr lang="en-US" sz="1800" cap="all" spc="300">
              <a:solidFill>
                <a:srgbClr val="FFFFFF"/>
              </a:solidFill>
            </a:endParaRPr>
          </a:p>
        </p:txBody>
      </p:sp>
      <p:cxnSp>
        <p:nvCxnSpPr>
          <p:cNvPr id="29" name="Straight Connector 28">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14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21A4-F9E5-0AE7-4DB7-EDD32A1DB48A}"/>
              </a:ext>
            </a:extLst>
          </p:cNvPr>
          <p:cNvSpPr>
            <a:spLocks noGrp="1"/>
          </p:cNvSpPr>
          <p:nvPr>
            <p:ph type="title"/>
          </p:nvPr>
        </p:nvSpPr>
        <p:spPr/>
        <p:txBody>
          <a:bodyPr/>
          <a:lstStyle/>
          <a:p>
            <a:r>
              <a:rPr lang="en-US" dirty="0"/>
              <a:t>Garbage collection in C#</a:t>
            </a:r>
          </a:p>
        </p:txBody>
      </p:sp>
      <p:sp>
        <p:nvSpPr>
          <p:cNvPr id="5" name="Text Placeholder 4">
            <a:extLst>
              <a:ext uri="{FF2B5EF4-FFF2-40B4-BE49-F238E27FC236}">
                <a16:creationId xmlns:a16="http://schemas.microsoft.com/office/drawing/2014/main" id="{95F51EC6-CF3A-8C84-EEA3-F5A4B3FA1745}"/>
              </a:ext>
            </a:extLst>
          </p:cNvPr>
          <p:cNvSpPr>
            <a:spLocks noGrp="1"/>
          </p:cNvSpPr>
          <p:nvPr>
            <p:ph type="body" sz="half" idx="2"/>
          </p:nvPr>
        </p:nvSpPr>
        <p:spPr/>
        <p:txBody>
          <a:bodyPr/>
          <a:lstStyle/>
          <a:p>
            <a:r>
              <a:rPr lang="en-US" dirty="0"/>
              <a:t>C#</a:t>
            </a:r>
          </a:p>
        </p:txBody>
      </p:sp>
      <p:pic>
        <p:nvPicPr>
          <p:cNvPr id="1026" name="Picture 2" descr="image-center">
            <a:extLst>
              <a:ext uri="{FF2B5EF4-FFF2-40B4-BE49-F238E27FC236}">
                <a16:creationId xmlns:a16="http://schemas.microsoft.com/office/drawing/2014/main" id="{E44760A1-1145-0AA7-93C7-28CE12A48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507" y="0"/>
            <a:ext cx="6973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43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A616-33D1-8F52-FC79-638FD5F41CC5}"/>
              </a:ext>
            </a:extLst>
          </p:cNvPr>
          <p:cNvSpPr>
            <a:spLocks noGrp="1"/>
          </p:cNvSpPr>
          <p:nvPr>
            <p:ph type="title"/>
          </p:nvPr>
        </p:nvSpPr>
        <p:spPr/>
        <p:txBody>
          <a:bodyPr>
            <a:normAutofit fontScale="90000"/>
          </a:bodyPr>
          <a:lstStyle/>
          <a:p>
            <a:r>
              <a:rPr lang="en-US" dirty="0"/>
              <a:t>Rust’s ownership and borrowing</a:t>
            </a:r>
          </a:p>
        </p:txBody>
      </p:sp>
      <p:sp>
        <p:nvSpPr>
          <p:cNvPr id="5" name="Text Placeholder 4">
            <a:extLst>
              <a:ext uri="{FF2B5EF4-FFF2-40B4-BE49-F238E27FC236}">
                <a16:creationId xmlns:a16="http://schemas.microsoft.com/office/drawing/2014/main" id="{B32BBB8D-ED69-D5EF-C0AA-BAFCB59EF6B9}"/>
              </a:ext>
            </a:extLst>
          </p:cNvPr>
          <p:cNvSpPr>
            <a:spLocks noGrp="1"/>
          </p:cNvSpPr>
          <p:nvPr>
            <p:ph type="body" sz="half" idx="2"/>
          </p:nvPr>
        </p:nvSpPr>
        <p:spPr/>
        <p:txBody>
          <a:bodyPr/>
          <a:lstStyle/>
          <a:p>
            <a:r>
              <a:rPr lang="en-US" dirty="0"/>
              <a:t>Rust</a:t>
            </a:r>
          </a:p>
        </p:txBody>
      </p:sp>
      <p:pic>
        <p:nvPicPr>
          <p:cNvPr id="2050" name="Picture 2" descr="Understanding Ownership and Borrowing in Rust: A Unique Feature">
            <a:extLst>
              <a:ext uri="{FF2B5EF4-FFF2-40B4-BE49-F238E27FC236}">
                <a16:creationId xmlns:a16="http://schemas.microsoft.com/office/drawing/2014/main" id="{250384B3-D84E-0421-7A39-2A3784297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962" y="619485"/>
            <a:ext cx="7492038" cy="561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1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630E-AA53-F003-3ABB-4C076DD4E809}"/>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3A66A762-9EDB-EA4E-617F-07FB29FF7A46}"/>
              </a:ext>
            </a:extLst>
          </p:cNvPr>
          <p:cNvSpPr>
            <a:spLocks noGrp="1"/>
          </p:cNvSpPr>
          <p:nvPr>
            <p:ph idx="1"/>
          </p:nvPr>
        </p:nvSpPr>
        <p:spPr/>
        <p:txBody>
          <a:bodyPr/>
          <a:lstStyle/>
          <a:p>
            <a:pPr marL="0" indent="0">
              <a:buNone/>
            </a:pPr>
            <a:r>
              <a:rPr lang="en-US" b="1" dirty="0"/>
              <a:t>Basic Ownership</a:t>
            </a:r>
          </a:p>
        </p:txBody>
      </p:sp>
      <p:sp>
        <p:nvSpPr>
          <p:cNvPr id="9" name="TextBox 8">
            <a:extLst>
              <a:ext uri="{FF2B5EF4-FFF2-40B4-BE49-F238E27FC236}">
                <a16:creationId xmlns:a16="http://schemas.microsoft.com/office/drawing/2014/main" id="{15D317DF-3AE2-8DF1-2E01-12B17DBD652E}"/>
              </a:ext>
            </a:extLst>
          </p:cNvPr>
          <p:cNvSpPr txBox="1"/>
          <p:nvPr/>
        </p:nvSpPr>
        <p:spPr>
          <a:xfrm>
            <a:off x="914401" y="2695574"/>
            <a:ext cx="10427840" cy="2308324"/>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 // s1 owns the String</a:t>
            </a:r>
          </a:p>
          <a:p>
            <a:r>
              <a:rPr lang="en-US" dirty="0">
                <a:latin typeface="Hack" panose="020B0609030202020204" pitchFamily="49" charset="0"/>
                <a:ea typeface="Hack" panose="020B0609030202020204" pitchFamily="49" charset="0"/>
                <a:cs typeface="Hack" panose="020B0609030202020204" pitchFamily="49" charset="0"/>
              </a:rPr>
              <a:t>    let s2 = s1; // Ownership is transferred to s2; s1 is no longer valid</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s1); // This line would cause a compile-time error because s1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s2 owns the String now</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4129306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D20C3CCA-4F89-2C23-9EA8-2E745AA03832}"/>
              </a:ext>
            </a:extLst>
          </p:cNvPr>
          <p:cNvPicPr>
            <a:picLocks noChangeAspect="1"/>
          </p:cNvPicPr>
          <p:nvPr/>
        </p:nvPicPr>
        <p:blipFill>
          <a:blip r:embed="rId3"/>
          <a:srcRect b="15730"/>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F42EC-BF8B-A086-FA59-50AE2DEE574F}"/>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What is this talk?</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88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3FF3-9816-3B1B-FD0F-5711C5766A63}"/>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461E83E0-1856-4A64-B218-76348EC12012}"/>
              </a:ext>
            </a:extLst>
          </p:cNvPr>
          <p:cNvSpPr>
            <a:spLocks noGrp="1"/>
          </p:cNvSpPr>
          <p:nvPr>
            <p:ph idx="1"/>
          </p:nvPr>
        </p:nvSpPr>
        <p:spPr/>
        <p:txBody>
          <a:bodyPr/>
          <a:lstStyle/>
          <a:p>
            <a:pPr marL="0" indent="0">
              <a:buNone/>
            </a:pPr>
            <a:r>
              <a:rPr lang="en-US" b="1" dirty="0"/>
              <a:t>Immutable Borrowing</a:t>
            </a:r>
          </a:p>
        </p:txBody>
      </p:sp>
      <p:sp>
        <p:nvSpPr>
          <p:cNvPr id="7" name="TextBox 6">
            <a:extLst>
              <a:ext uri="{FF2B5EF4-FFF2-40B4-BE49-F238E27FC236}">
                <a16:creationId xmlns:a16="http://schemas.microsoft.com/office/drawing/2014/main" id="{E001614C-6B72-101E-FB05-1FAEC0F59C88}"/>
              </a:ext>
            </a:extLst>
          </p:cNvPr>
          <p:cNvSpPr txBox="1"/>
          <p:nvPr/>
        </p:nvSpPr>
        <p:spPr>
          <a:xfrm>
            <a:off x="849757" y="2801788"/>
            <a:ext cx="10880367" cy="2862322"/>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(&amp;s1); // &amp;s1 is an immutable reference 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!("The length of '{}' is {}.", s1,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(s: &amp;String) -&gt; </a:t>
            </a:r>
            <a:r>
              <a:rPr lang="en-US" dirty="0" err="1">
                <a:latin typeface="Hack" panose="020B0609030202020204" pitchFamily="49" charset="0"/>
                <a:ea typeface="Hack" panose="020B0609030202020204" pitchFamily="49" charset="0"/>
                <a:cs typeface="Hack" panose="020B0609030202020204" pitchFamily="49" charset="0"/>
              </a:rPr>
              <a:t>usize</a:t>
            </a:r>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s.len</a:t>
            </a:r>
            <a:r>
              <a:rPr lang="en-US" dirty="0">
                <a:latin typeface="Hack" panose="020B0609030202020204" pitchFamily="49" charset="0"/>
                <a:ea typeface="Hack" panose="020B0609030202020204" pitchFamily="49" charset="0"/>
                <a:cs typeface="Hack" panose="020B0609030202020204" pitchFamily="49" charset="0"/>
              </a:rPr>
              <a:t>() // We can use s without taking ownership</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9629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34F9-9B07-BE1C-8845-D43E2D2DB261}"/>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3AF2E55-E4B5-A139-DB28-69CAC15620EE}"/>
              </a:ext>
            </a:extLst>
          </p:cNvPr>
          <p:cNvSpPr>
            <a:spLocks noGrp="1"/>
          </p:cNvSpPr>
          <p:nvPr>
            <p:ph idx="1"/>
          </p:nvPr>
        </p:nvSpPr>
        <p:spPr/>
        <p:txBody>
          <a:bodyPr/>
          <a:lstStyle/>
          <a:p>
            <a:pPr marL="0" indent="0">
              <a:buNone/>
            </a:pPr>
            <a:r>
              <a:rPr lang="en-US" b="1" dirty="0"/>
              <a:t>Mutable Borrowing</a:t>
            </a:r>
          </a:p>
        </p:txBody>
      </p:sp>
      <p:sp>
        <p:nvSpPr>
          <p:cNvPr id="5" name="TextBox 4">
            <a:extLst>
              <a:ext uri="{FF2B5EF4-FFF2-40B4-BE49-F238E27FC236}">
                <a16:creationId xmlns:a16="http://schemas.microsoft.com/office/drawing/2014/main" id="{84648C17-5C7E-C8EA-BE7E-F350AE2ACE6D}"/>
              </a:ext>
            </a:extLst>
          </p:cNvPr>
          <p:cNvSpPr txBox="1"/>
          <p:nvPr/>
        </p:nvSpPr>
        <p:spPr>
          <a:xfrm>
            <a:off x="849758" y="2829961"/>
            <a:ext cx="10492484" cy="313932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mut s = String::from("Hello");</a:t>
            </a:r>
          </a:p>
          <a:p>
            <a:r>
              <a:rPr lang="en-US" dirty="0">
                <a:latin typeface="Hack" panose="020B0609030202020204" pitchFamily="49" charset="0"/>
                <a:ea typeface="Hack" panose="020B0609030202020204" pitchFamily="49" charset="0"/>
                <a:cs typeface="Hack" panose="020B0609030202020204" pitchFamily="49" charset="0"/>
              </a:rPr>
              <a:t>    change(&amp;mut s); // &amp;mut s is a mutable reference to s</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s has been modified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change(</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&amp;mut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some_string.push_str</a:t>
            </a:r>
            <a:r>
              <a:rPr lang="en-US" dirty="0">
                <a:latin typeface="Hack" panose="020B0609030202020204" pitchFamily="49" charset="0"/>
                <a:ea typeface="Hack" panose="020B0609030202020204" pitchFamily="49" charset="0"/>
                <a:cs typeface="Hack" panose="020B0609030202020204" pitchFamily="49" charset="0"/>
              </a:rPr>
              <a:t>(", world!"); // We can modify the String through the mutable reference</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478044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86DC-4DE5-EF42-792D-CA34F4F43F2B}"/>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955B169-D501-B068-DF47-F6D48C974957}"/>
              </a:ext>
            </a:extLst>
          </p:cNvPr>
          <p:cNvSpPr>
            <a:spLocks noGrp="1"/>
          </p:cNvSpPr>
          <p:nvPr>
            <p:ph idx="1"/>
          </p:nvPr>
        </p:nvSpPr>
        <p:spPr/>
        <p:txBody>
          <a:bodyPr/>
          <a:lstStyle/>
          <a:p>
            <a:pPr marL="0" indent="0">
              <a:buNone/>
            </a:pPr>
            <a:r>
              <a:rPr lang="en-US" b="1" dirty="0"/>
              <a:t>Transferring Ownership to Functions</a:t>
            </a:r>
          </a:p>
        </p:txBody>
      </p:sp>
      <p:sp>
        <p:nvSpPr>
          <p:cNvPr id="5" name="TextBox 4">
            <a:extLst>
              <a:ext uri="{FF2B5EF4-FFF2-40B4-BE49-F238E27FC236}">
                <a16:creationId xmlns:a16="http://schemas.microsoft.com/office/drawing/2014/main" id="{E11FD45F-CCAA-AA06-956B-70B6408EA2DC}"/>
              </a:ext>
            </a:extLst>
          </p:cNvPr>
          <p:cNvSpPr txBox="1"/>
          <p:nvPr/>
        </p:nvSpPr>
        <p:spPr>
          <a:xfrm>
            <a:off x="849757" y="2656588"/>
            <a:ext cx="10427839" cy="3416320"/>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(s); // s is moved into the function and is no longer valid here</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This line would cause a compile-time error because s is no longer valid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goes out of scope and is dropped here</a:t>
            </a:r>
          </a:p>
        </p:txBody>
      </p:sp>
    </p:spTree>
    <p:extLst>
      <p:ext uri="{BB962C8B-B14F-4D97-AF65-F5344CB8AC3E}">
        <p14:creationId xmlns:p14="http://schemas.microsoft.com/office/powerpoint/2010/main" val="15078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0C2B-216B-88FD-892E-9DEA4FFC56CE}"/>
              </a:ext>
            </a:extLst>
          </p:cNvPr>
          <p:cNvSpPr>
            <a:spLocks noGrp="1"/>
          </p:cNvSpPr>
          <p:nvPr>
            <p:ph type="title"/>
          </p:nvPr>
        </p:nvSpPr>
        <p:spPr/>
        <p:txBody>
          <a:bodyPr>
            <a:normAutofit fontScale="90000"/>
          </a:bodyPr>
          <a:lstStyle/>
          <a:p>
            <a:r>
              <a:rPr lang="en-US" dirty="0"/>
              <a:t>Rust’s ownership and borrowing</a:t>
            </a:r>
          </a:p>
        </p:txBody>
      </p:sp>
      <p:sp>
        <p:nvSpPr>
          <p:cNvPr id="3" name="Content Placeholder 2">
            <a:extLst>
              <a:ext uri="{FF2B5EF4-FFF2-40B4-BE49-F238E27FC236}">
                <a16:creationId xmlns:a16="http://schemas.microsoft.com/office/drawing/2014/main" id="{50AF385F-4DF8-1B17-27C9-54DC1BC5850A}"/>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B4422B-8706-FA84-210E-BA0CE232891E}"/>
              </a:ext>
            </a:extLst>
          </p:cNvPr>
          <p:cNvSpPr>
            <a:spLocks noGrp="1"/>
          </p:cNvSpPr>
          <p:nvPr>
            <p:ph type="body" sz="half" idx="2"/>
          </p:nvPr>
        </p:nvSpPr>
        <p:spPr/>
        <p:txBody>
          <a:bodyPr/>
          <a:lstStyle/>
          <a:p>
            <a:r>
              <a:rPr lang="en-US" dirty="0"/>
              <a:t>Returning Ownership from Functions</a:t>
            </a:r>
          </a:p>
        </p:txBody>
      </p:sp>
    </p:spTree>
    <p:extLst>
      <p:ext uri="{BB962C8B-B14F-4D97-AF65-F5344CB8AC3E}">
        <p14:creationId xmlns:p14="http://schemas.microsoft.com/office/powerpoint/2010/main" val="3116568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F225ED-9622-A6B9-58A7-5A5D1CC3E0C0}"/>
              </a:ext>
            </a:extLst>
          </p:cNvPr>
          <p:cNvSpPr txBox="1"/>
          <p:nvPr/>
        </p:nvSpPr>
        <p:spPr>
          <a:xfrm>
            <a:off x="230002" y="53609"/>
            <a:ext cx="11758175" cy="5355312"/>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moves its return value into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let s2 = String::from("Hello");</a:t>
            </a:r>
          </a:p>
          <a:p>
            <a:r>
              <a:rPr lang="en-US" dirty="0">
                <a:latin typeface="Hack" panose="020B0609030202020204" pitchFamily="49" charset="0"/>
                <a:ea typeface="Hack" panose="020B0609030202020204" pitchFamily="49" charset="0"/>
                <a:cs typeface="Hack" panose="020B0609030202020204" pitchFamily="49" charset="0"/>
              </a:rPr>
              <a:t>    let s3 =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(s2); // s2 is moved into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 													  which also returns ownership to s3</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compile-time error because s2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s3); // s3 owns the String now</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-&gt; String {</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String) -&gt;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996152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9303-9C9E-6B18-B2B9-EF590716AB5C}"/>
              </a:ext>
            </a:extLst>
          </p:cNvPr>
          <p:cNvSpPr>
            <a:spLocks noGrp="1"/>
          </p:cNvSpPr>
          <p:nvPr>
            <p:ph type="title" idx="4294967295"/>
          </p:nvPr>
        </p:nvSpPr>
        <p:spPr>
          <a:xfrm>
            <a:off x="4610100" y="0"/>
            <a:ext cx="7581900" cy="1951037"/>
          </a:xfrm>
        </p:spPr>
        <p:txBody>
          <a:bodyPr vert="horz" lIns="91440" tIns="45720" rIns="91440" bIns="45720" rtlCol="0" anchor="b">
            <a:normAutofit/>
          </a:bodyPr>
          <a:lstStyle/>
          <a:p>
            <a:pPr algn="r"/>
            <a:r>
              <a:rPr lang="en-US" sz="4800" dirty="0"/>
              <a:t>Rust’s ownership and borrowing</a:t>
            </a:r>
          </a:p>
        </p:txBody>
      </p:sp>
      <p:sp>
        <p:nvSpPr>
          <p:cNvPr id="4" name="Text Placeholder 3">
            <a:extLst>
              <a:ext uri="{FF2B5EF4-FFF2-40B4-BE49-F238E27FC236}">
                <a16:creationId xmlns:a16="http://schemas.microsoft.com/office/drawing/2014/main" id="{EAE1BABD-1BDB-4A15-2E6F-A6FBE7BD3DC8}"/>
              </a:ext>
            </a:extLst>
          </p:cNvPr>
          <p:cNvSpPr>
            <a:spLocks noGrp="1"/>
          </p:cNvSpPr>
          <p:nvPr>
            <p:ph type="body" sz="half" idx="4294967295"/>
          </p:nvPr>
        </p:nvSpPr>
        <p:spPr>
          <a:xfrm>
            <a:off x="7420001" y="5830399"/>
            <a:ext cx="4705350" cy="901700"/>
          </a:xfrm>
        </p:spPr>
        <p:txBody>
          <a:bodyPr vert="horz" lIns="91440" tIns="45720" rIns="91440" bIns="45720" rtlCol="0" anchor="b">
            <a:normAutofit/>
          </a:bodyPr>
          <a:lstStyle/>
          <a:p>
            <a:pPr marL="0" indent="0" algn="r">
              <a:buNone/>
            </a:pPr>
            <a:r>
              <a:rPr lang="en-US" sz="1800" cap="all" spc="300" dirty="0"/>
              <a:t>Lifetimes in Function Signatures</a:t>
            </a:r>
          </a:p>
        </p:txBody>
      </p:sp>
      <p:sp>
        <p:nvSpPr>
          <p:cNvPr id="5" name="TextBox 4">
            <a:extLst>
              <a:ext uri="{FF2B5EF4-FFF2-40B4-BE49-F238E27FC236}">
                <a16:creationId xmlns:a16="http://schemas.microsoft.com/office/drawing/2014/main" id="{398F6A90-7B3C-9418-1A20-21B36F0B46D8}"/>
              </a:ext>
            </a:extLst>
          </p:cNvPr>
          <p:cNvSpPr txBox="1"/>
          <p:nvPr/>
        </p:nvSpPr>
        <p:spPr>
          <a:xfrm>
            <a:off x="94250" y="194637"/>
            <a:ext cx="10755458" cy="6386364"/>
          </a:xfrm>
          <a:prstGeom prst="rect">
            <a:avLst/>
          </a:prstGeom>
          <a:noFill/>
        </p:spPr>
        <p:txBody>
          <a:bodyPr wrap="square">
            <a:spAutoFit/>
          </a:bodyPr>
          <a:lstStyle/>
          <a:p>
            <a:pPr>
              <a:spcAft>
                <a:spcPts val="600"/>
              </a:spcAft>
            </a:pPr>
            <a:r>
              <a:rPr lang="en-US" dirty="0" err="1"/>
              <a:t>fn</a:t>
            </a:r>
            <a:r>
              <a:rPr lang="en-US" dirty="0"/>
              <a:t> main() {</a:t>
            </a:r>
          </a:p>
          <a:p>
            <a:pPr>
              <a:spcAft>
                <a:spcPts val="600"/>
              </a:spcAft>
            </a:pPr>
            <a:r>
              <a:rPr lang="en-US" dirty="0"/>
              <a:t>    let string1 = String::from("long string is long");</a:t>
            </a:r>
          </a:p>
          <a:p>
            <a:pPr>
              <a:spcAft>
                <a:spcPts val="600"/>
              </a:spcAft>
            </a:pPr>
            <a:r>
              <a:rPr lang="en-US" dirty="0"/>
              <a:t>    let result;</a:t>
            </a:r>
          </a:p>
          <a:p>
            <a:pPr>
              <a:spcAft>
                <a:spcPts val="600"/>
              </a:spcAft>
            </a:pPr>
            <a:r>
              <a:rPr lang="en-US" dirty="0"/>
              <a:t>    {</a:t>
            </a:r>
          </a:p>
          <a:p>
            <a:pPr>
              <a:spcAft>
                <a:spcPts val="600"/>
              </a:spcAft>
            </a:pPr>
            <a:r>
              <a:rPr lang="en-US" dirty="0"/>
              <a:t>        let string2 = String::from("</a:t>
            </a:r>
            <a:r>
              <a:rPr lang="en-US" dirty="0" err="1"/>
              <a:t>xyz</a:t>
            </a:r>
            <a:r>
              <a:rPr lang="en-US" dirty="0"/>
              <a:t>");</a:t>
            </a:r>
          </a:p>
          <a:p>
            <a:pPr>
              <a:spcAft>
                <a:spcPts val="600"/>
              </a:spcAft>
            </a:pPr>
            <a:r>
              <a:rPr lang="en-US" dirty="0"/>
              <a:t>        result = longest(string1.as_str(), string2.as_str());</a:t>
            </a:r>
          </a:p>
          <a:p>
            <a:pPr>
              <a:spcAft>
                <a:spcPts val="600"/>
              </a:spcAft>
            </a:pPr>
            <a:r>
              <a:rPr lang="en-US" dirty="0"/>
              <a:t>        // string2 goes out of scope here, but result's lifetime is tied to the shorter of string1 and string2</a:t>
            </a:r>
          </a:p>
          <a:p>
            <a:pPr>
              <a:spcAft>
                <a:spcPts val="600"/>
              </a:spcAft>
            </a:pPr>
            <a:r>
              <a:rPr lang="en-US" dirty="0"/>
              <a:t>    }</a:t>
            </a:r>
          </a:p>
          <a:p>
            <a:pPr>
              <a:spcAft>
                <a:spcPts val="600"/>
              </a:spcAft>
            </a:pPr>
            <a:r>
              <a:rPr lang="en-US" dirty="0"/>
              <a:t>    </a:t>
            </a:r>
            <a:r>
              <a:rPr lang="en-US" dirty="0" err="1"/>
              <a:t>println</a:t>
            </a:r>
            <a:r>
              <a:rPr lang="en-US" dirty="0"/>
              <a:t>!("The longest string is {}", result);</a:t>
            </a:r>
          </a:p>
          <a:p>
            <a:pPr>
              <a:spcAft>
                <a:spcPts val="600"/>
              </a:spcAft>
            </a:pPr>
            <a:r>
              <a:rPr lang="en-US" dirty="0"/>
              <a:t>}</a:t>
            </a:r>
          </a:p>
          <a:p>
            <a:pPr>
              <a:spcAft>
                <a:spcPts val="600"/>
              </a:spcAft>
            </a:pPr>
            <a:endParaRPr lang="en-US" dirty="0"/>
          </a:p>
          <a:p>
            <a:pPr>
              <a:spcAft>
                <a:spcPts val="600"/>
              </a:spcAft>
            </a:pPr>
            <a:r>
              <a:rPr lang="en-US" dirty="0" err="1"/>
              <a:t>fn</a:t>
            </a:r>
            <a:r>
              <a:rPr lang="en-US" dirty="0"/>
              <a:t> longest&lt;'a&gt;(x: &amp;'a str, y: &amp;'a str) -&gt; &amp;'a str {</a:t>
            </a:r>
          </a:p>
          <a:p>
            <a:pPr>
              <a:spcAft>
                <a:spcPts val="600"/>
              </a:spcAft>
            </a:pPr>
            <a:r>
              <a:rPr lang="en-US" dirty="0"/>
              <a:t>    if </a:t>
            </a:r>
            <a:r>
              <a:rPr lang="en-US" dirty="0" err="1"/>
              <a:t>x.len</a:t>
            </a:r>
            <a:r>
              <a:rPr lang="en-US" dirty="0"/>
              <a:t>() &gt; </a:t>
            </a:r>
            <a:r>
              <a:rPr lang="en-US" dirty="0" err="1"/>
              <a:t>y.len</a:t>
            </a:r>
            <a:r>
              <a:rPr lang="en-US" dirty="0"/>
              <a:t>() {</a:t>
            </a:r>
          </a:p>
          <a:p>
            <a:pPr>
              <a:spcAft>
                <a:spcPts val="600"/>
              </a:spcAft>
            </a:pPr>
            <a:r>
              <a:rPr lang="en-US" dirty="0"/>
              <a:t>        x</a:t>
            </a:r>
          </a:p>
          <a:p>
            <a:pPr>
              <a:spcAft>
                <a:spcPts val="600"/>
              </a:spcAft>
            </a:pPr>
            <a:r>
              <a:rPr lang="en-US" dirty="0"/>
              <a:t>    } else {</a:t>
            </a:r>
          </a:p>
          <a:p>
            <a:pPr>
              <a:spcAft>
                <a:spcPts val="600"/>
              </a:spcAft>
            </a:pPr>
            <a:r>
              <a:rPr lang="en-US" dirty="0"/>
              <a:t>        y</a:t>
            </a:r>
          </a:p>
          <a:p>
            <a:pPr>
              <a:spcAft>
                <a:spcPts val="600"/>
              </a:spcAft>
            </a:pPr>
            <a:r>
              <a:rPr lang="en-US" dirty="0"/>
              <a:t>    }</a:t>
            </a:r>
          </a:p>
          <a:p>
            <a:pPr>
              <a:spcAft>
                <a:spcPts val="600"/>
              </a:spcAft>
            </a:pPr>
            <a:r>
              <a:rPr lang="en-US" dirty="0"/>
              <a:t>}</a:t>
            </a:r>
          </a:p>
        </p:txBody>
      </p:sp>
    </p:spTree>
    <p:extLst>
      <p:ext uri="{BB962C8B-B14F-4D97-AF65-F5344CB8AC3E}">
        <p14:creationId xmlns:p14="http://schemas.microsoft.com/office/powerpoint/2010/main" val="52277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B22375-C7B5-73F7-D6B2-E9E68A783AF2}"/>
              </a:ext>
            </a:extLst>
          </p:cNvPr>
          <p:cNvPicPr>
            <a:picLocks noChangeAspect="1"/>
          </p:cNvPicPr>
          <p:nvPr/>
        </p:nvPicPr>
        <p:blipFill>
          <a:blip r:embed="rId2"/>
          <a:srcRect t="5841" r="-1" b="3773"/>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13A5FC-3FE0-2C40-6F09-DBF34C6A7023}"/>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Concurrency</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D28F61E-4F3C-D583-3289-A85A2FBD9BA2}"/>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38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AAA0-0133-F19B-4C37-CEBE5E8CCD59}"/>
              </a:ext>
            </a:extLst>
          </p:cNvPr>
          <p:cNvSpPr>
            <a:spLocks noGrp="1"/>
          </p:cNvSpPr>
          <p:nvPr>
            <p:ph type="title" idx="4294967295"/>
          </p:nvPr>
        </p:nvSpPr>
        <p:spPr>
          <a:xfrm>
            <a:off x="152400" y="625598"/>
            <a:ext cx="3346938" cy="1487487"/>
          </a:xfrm>
        </p:spPr>
        <p:txBody>
          <a:bodyPr>
            <a:normAutofit fontScale="90000"/>
          </a:bodyPr>
          <a:lstStyle/>
          <a:p>
            <a:r>
              <a:rPr lang="en-US" dirty="0"/>
              <a:t>Asynchronous programming in C#</a:t>
            </a:r>
          </a:p>
        </p:txBody>
      </p:sp>
      <p:sp>
        <p:nvSpPr>
          <p:cNvPr id="7" name="TextBox 6">
            <a:extLst>
              <a:ext uri="{FF2B5EF4-FFF2-40B4-BE49-F238E27FC236}">
                <a16:creationId xmlns:a16="http://schemas.microsoft.com/office/drawing/2014/main" id="{4C51A383-50B2-8EF8-2FA0-0CC3F18D1FDB}"/>
              </a:ext>
            </a:extLst>
          </p:cNvPr>
          <p:cNvSpPr txBox="1"/>
          <p:nvPr/>
        </p:nvSpPr>
        <p:spPr>
          <a:xfrm>
            <a:off x="2566614" y="1464150"/>
            <a:ext cx="9625386" cy="5262979"/>
          </a:xfrm>
          <a:prstGeom prst="rect">
            <a:avLst/>
          </a:prstGeom>
          <a:noFill/>
        </p:spPr>
        <p:txBody>
          <a:bodyPr wrap="square">
            <a:spAutoFit/>
          </a:bodyPr>
          <a:lstStyle/>
          <a:p>
            <a:r>
              <a:rPr lang="en-US" sz="1600" dirty="0">
                <a:latin typeface="Hack" panose="020B0609030202020204" pitchFamily="49" charset="0"/>
                <a:ea typeface="Hack" panose="020B0609030202020204" pitchFamily="49" charset="0"/>
                <a:cs typeface="Hack" panose="020B0609030202020204" pitchFamily="49" charset="0"/>
              </a:rPr>
              <a:t>class Program</a:t>
            </a:r>
          </a:p>
          <a:p>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static async Task Main(string[] </a:t>
            </a:r>
            <a:r>
              <a:rPr lang="en-US" sz="1600" dirty="0" err="1">
                <a:latin typeface="Hack" panose="020B0609030202020204" pitchFamily="49" charset="0"/>
                <a:ea typeface="Hack" panose="020B0609030202020204" pitchFamily="49" charset="0"/>
                <a:cs typeface="Hack" panose="020B0609030202020204" pitchFamily="49" charset="0"/>
              </a:rPr>
              <a:t>args</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("Starting async method...");</a:t>
            </a:r>
          </a:p>
          <a:p>
            <a:r>
              <a:rPr lang="en-US" sz="1600" dirty="0">
                <a:latin typeface="Hack" panose="020B0609030202020204" pitchFamily="49" charset="0"/>
                <a:ea typeface="Hack" panose="020B0609030202020204" pitchFamily="49" charset="0"/>
                <a:cs typeface="Hack" panose="020B0609030202020204" pitchFamily="49" charset="0"/>
              </a:rPr>
              <a:t>        string result = await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("https://</a:t>
            </a:r>
            <a:r>
              <a:rPr lang="en-US" sz="1600" dirty="0" err="1">
                <a:latin typeface="Hack" panose="020B0609030202020204" pitchFamily="49" charset="0"/>
                <a:ea typeface="Hack" panose="020B0609030202020204" pitchFamily="49" charset="0"/>
                <a:cs typeface="Hack" panose="020B0609030202020204" pitchFamily="49" charset="0"/>
              </a:rPr>
              <a:t>async.com</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todos</a:t>
            </a:r>
            <a:r>
              <a:rPr lang="en-US" sz="1600" dirty="0">
                <a:latin typeface="Hack" panose="020B0609030202020204" pitchFamily="49" charset="0"/>
                <a:ea typeface="Hack" panose="020B0609030202020204" pitchFamily="49" charset="0"/>
                <a:cs typeface="Hack" panose="020B0609030202020204" pitchFamily="49" charset="0"/>
              </a:rPr>
              <a:t>/1");</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("Data fetched:");</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(result);</a:t>
            </a:r>
          </a:p>
          <a:p>
            <a:r>
              <a:rPr lang="en-US" sz="1600" dirty="0">
                <a:latin typeface="Hack" panose="020B0609030202020204" pitchFamily="49" charset="0"/>
                <a:ea typeface="Hack" panose="020B0609030202020204" pitchFamily="49" charset="0"/>
                <a:cs typeface="Hack" panose="020B0609030202020204" pitchFamily="49" charset="0"/>
              </a:rPr>
              <a:t>    }</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static async Task&lt;string&gt;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(string </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using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 client = new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HttpResponseMessage</a:t>
            </a:r>
            <a:r>
              <a:rPr lang="en-US" sz="1600" dirty="0">
                <a:latin typeface="Hack" panose="020B0609030202020204" pitchFamily="49" charset="0"/>
                <a:ea typeface="Hack" panose="020B0609030202020204" pitchFamily="49" charset="0"/>
                <a:cs typeface="Hack" panose="020B0609030202020204" pitchFamily="49" charset="0"/>
              </a:rPr>
              <a:t> response = await </a:t>
            </a:r>
            <a:r>
              <a:rPr lang="en-US" sz="1600" dirty="0" err="1">
                <a:latin typeface="Hack" panose="020B0609030202020204" pitchFamily="49" charset="0"/>
                <a:ea typeface="Hack" panose="020B0609030202020204" pitchFamily="49" charset="0"/>
                <a:cs typeface="Hack" panose="020B0609030202020204" pitchFamily="49" charset="0"/>
              </a:rPr>
              <a:t>client.GetAsync</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response.EnsureSuccessStatusCode</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string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 = await </a:t>
            </a:r>
            <a:r>
              <a:rPr lang="en-US" sz="1600" dirty="0" err="1">
                <a:latin typeface="Hack" panose="020B0609030202020204" pitchFamily="49" charset="0"/>
                <a:ea typeface="Hack" panose="020B0609030202020204" pitchFamily="49" charset="0"/>
                <a:cs typeface="Hack" panose="020B0609030202020204" pitchFamily="49" charset="0"/>
              </a:rPr>
              <a:t>response.Content.ReadAsStringAsync</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return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766099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3463-9E56-051F-28A8-137A54C110A2}"/>
              </a:ext>
            </a:extLst>
          </p:cNvPr>
          <p:cNvSpPr>
            <a:spLocks noGrp="1"/>
          </p:cNvSpPr>
          <p:nvPr>
            <p:ph type="title"/>
          </p:nvPr>
        </p:nvSpPr>
        <p:spPr>
          <a:xfrm>
            <a:off x="839789" y="996948"/>
            <a:ext cx="314879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5281BEB1-F624-2E46-FEA1-CFE371E4E1B6}"/>
              </a:ext>
            </a:extLst>
          </p:cNvPr>
          <p:cNvSpPr>
            <a:spLocks noGrp="1"/>
          </p:cNvSpPr>
          <p:nvPr>
            <p:ph idx="1"/>
          </p:nvPr>
        </p:nvSpPr>
        <p:spPr/>
        <p:txBody>
          <a:bodyPr>
            <a:normAutofit fontScale="70000" lnSpcReduction="20000"/>
          </a:bodyPr>
          <a:lstStyle/>
          <a:p>
            <a:r>
              <a:rPr lang="en-US" b="1" dirty="0"/>
              <a:t>Ownership</a:t>
            </a:r>
            <a:r>
              <a:rPr lang="en-US" dirty="0"/>
              <a:t>: Each value in Rust has a single owner, and when the owner goes out of scope, the value is dropped. This ensures that memory is safely managed without manual intervention.</a:t>
            </a:r>
          </a:p>
          <a:p>
            <a:r>
              <a:rPr lang="en-US" b="1" dirty="0"/>
              <a:t>Borrowing</a:t>
            </a:r>
            <a:r>
              <a:rPr lang="en-US" dirty="0"/>
              <a:t>: Rust allows references to values to be borrowed either immutably (&amp;T) or mutably (&amp;mut T). Immutably borrowed references can be shared, but mutable references are exclusive.</a:t>
            </a:r>
          </a:p>
        </p:txBody>
      </p:sp>
      <p:sp>
        <p:nvSpPr>
          <p:cNvPr id="5" name="Text Placeholder 4">
            <a:extLst>
              <a:ext uri="{FF2B5EF4-FFF2-40B4-BE49-F238E27FC236}">
                <a16:creationId xmlns:a16="http://schemas.microsoft.com/office/drawing/2014/main" id="{2227B2B5-3398-D1E6-3C20-BBDAADC69263}"/>
              </a:ext>
            </a:extLst>
          </p:cNvPr>
          <p:cNvSpPr>
            <a:spLocks noGrp="1"/>
          </p:cNvSpPr>
          <p:nvPr>
            <p:ph type="body" sz="half" idx="2"/>
          </p:nvPr>
        </p:nvSpPr>
        <p:spPr/>
        <p:txBody>
          <a:bodyPr/>
          <a:lstStyle/>
          <a:p>
            <a:r>
              <a:rPr lang="en-US" dirty="0"/>
              <a:t>Ownership and Borrowing</a:t>
            </a:r>
          </a:p>
        </p:txBody>
      </p:sp>
    </p:spTree>
    <p:extLst>
      <p:ext uri="{BB962C8B-B14F-4D97-AF65-F5344CB8AC3E}">
        <p14:creationId xmlns:p14="http://schemas.microsoft.com/office/powerpoint/2010/main" val="394306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87A2-A215-0526-5C0D-4BFCE2533CCD}"/>
              </a:ext>
            </a:extLst>
          </p:cNvPr>
          <p:cNvSpPr>
            <a:spLocks noGrp="1"/>
          </p:cNvSpPr>
          <p:nvPr>
            <p:ph type="title"/>
          </p:nvPr>
        </p:nvSpPr>
        <p:spPr>
          <a:xfrm>
            <a:off x="839789" y="996948"/>
            <a:ext cx="3266596"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9CF7DB0F-905E-509B-CB87-B66AA3431C84}"/>
              </a:ext>
            </a:extLst>
          </p:cNvPr>
          <p:cNvSpPr>
            <a:spLocks noGrp="1"/>
          </p:cNvSpPr>
          <p:nvPr>
            <p:ph idx="1"/>
          </p:nvPr>
        </p:nvSpPr>
        <p:spPr/>
        <p:txBody>
          <a:bodyPr>
            <a:normAutofit fontScale="85000" lnSpcReduction="20000"/>
          </a:bodyPr>
          <a:lstStyle/>
          <a:p>
            <a:r>
              <a:rPr lang="en-US" b="1" dirty="0"/>
              <a:t>Exclusive Access</a:t>
            </a:r>
            <a:r>
              <a:rPr lang="en-US" dirty="0"/>
              <a:t>: Rust’s borrowing rules ensure that mutable references are exclusive, preventing data races. If a value is mutably borrowed, no other references to that value (mutable or immutable) can exist, ensuring that only one thread can modify the value at a time.</a:t>
            </a:r>
          </a:p>
        </p:txBody>
      </p:sp>
      <p:sp>
        <p:nvSpPr>
          <p:cNvPr id="5" name="Text Placeholder 4">
            <a:extLst>
              <a:ext uri="{FF2B5EF4-FFF2-40B4-BE49-F238E27FC236}">
                <a16:creationId xmlns:a16="http://schemas.microsoft.com/office/drawing/2014/main" id="{0AACA2D8-29BD-3D39-5920-1A7CF7E5AC66}"/>
              </a:ext>
            </a:extLst>
          </p:cNvPr>
          <p:cNvSpPr>
            <a:spLocks noGrp="1"/>
          </p:cNvSpPr>
          <p:nvPr>
            <p:ph type="body" sz="half" idx="2"/>
          </p:nvPr>
        </p:nvSpPr>
        <p:spPr/>
        <p:txBody>
          <a:bodyPr/>
          <a:lstStyle/>
          <a:p>
            <a:r>
              <a:rPr lang="en-US" dirty="0"/>
              <a:t>Mutual Exclusion</a:t>
            </a:r>
          </a:p>
        </p:txBody>
      </p:sp>
    </p:spTree>
    <p:extLst>
      <p:ext uri="{BB962C8B-B14F-4D97-AF65-F5344CB8AC3E}">
        <p14:creationId xmlns:p14="http://schemas.microsoft.com/office/powerpoint/2010/main" val="187080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5A1F-AD71-45D5-E40C-A7CC56215E89}"/>
              </a:ext>
            </a:extLst>
          </p:cNvPr>
          <p:cNvSpPr>
            <a:spLocks noGrp="1"/>
          </p:cNvSpPr>
          <p:nvPr>
            <p:ph type="title"/>
          </p:nvPr>
        </p:nvSpPr>
        <p:spPr/>
        <p:txBody>
          <a:bodyPr/>
          <a:lstStyle/>
          <a:p>
            <a:r>
              <a:rPr lang="en-US" dirty="0"/>
              <a:t>Main uses </a:t>
            </a:r>
          </a:p>
        </p:txBody>
      </p:sp>
      <p:sp>
        <p:nvSpPr>
          <p:cNvPr id="3" name="Content Placeholder 2">
            <a:extLst>
              <a:ext uri="{FF2B5EF4-FFF2-40B4-BE49-F238E27FC236}">
                <a16:creationId xmlns:a16="http://schemas.microsoft.com/office/drawing/2014/main" id="{1CA90ACF-A502-6D64-60DC-8E18A4DB2C90}"/>
              </a:ext>
            </a:extLst>
          </p:cNvPr>
          <p:cNvSpPr>
            <a:spLocks noGrp="1"/>
          </p:cNvSpPr>
          <p:nvPr>
            <p:ph idx="1"/>
          </p:nvPr>
        </p:nvSpPr>
        <p:spPr/>
        <p:txBody>
          <a:bodyPr/>
          <a:lstStyle/>
          <a:p>
            <a:r>
              <a:rPr lang="en-US" dirty="0"/>
              <a:t>Web Development</a:t>
            </a:r>
          </a:p>
          <a:p>
            <a:r>
              <a:rPr lang="en-US" dirty="0"/>
              <a:t>Cloud Development</a:t>
            </a:r>
          </a:p>
          <a:p>
            <a:r>
              <a:rPr lang="en-US" dirty="0"/>
              <a:t>Windows Apps</a:t>
            </a:r>
          </a:p>
          <a:p>
            <a:r>
              <a:rPr lang="en-US" dirty="0"/>
              <a:t>Game Dev with Unity</a:t>
            </a:r>
          </a:p>
          <a:p>
            <a:r>
              <a:rPr lang="en-US" dirty="0"/>
              <a:t>Web APIs</a:t>
            </a:r>
          </a:p>
        </p:txBody>
      </p:sp>
      <p:sp>
        <p:nvSpPr>
          <p:cNvPr id="4" name="Text Placeholder 3">
            <a:extLst>
              <a:ext uri="{FF2B5EF4-FFF2-40B4-BE49-F238E27FC236}">
                <a16:creationId xmlns:a16="http://schemas.microsoft.com/office/drawing/2014/main" id="{504F7C78-A3DB-43A8-4425-19D6339B781A}"/>
              </a:ext>
            </a:extLst>
          </p:cNvPr>
          <p:cNvSpPr>
            <a:spLocks noGrp="1"/>
          </p:cNvSpPr>
          <p:nvPr>
            <p:ph type="body" sz="half" idx="2"/>
          </p:nvPr>
        </p:nvSpPr>
        <p:spPr/>
        <p:txBody>
          <a:bodyPr>
            <a:normAutofit/>
          </a:bodyPr>
          <a:lstStyle/>
          <a:p>
            <a:r>
              <a:rPr lang="en-US" sz="4000" dirty="0"/>
              <a:t>C#</a:t>
            </a:r>
          </a:p>
        </p:txBody>
      </p:sp>
    </p:spTree>
    <p:extLst>
      <p:ext uri="{BB962C8B-B14F-4D97-AF65-F5344CB8AC3E}">
        <p14:creationId xmlns:p14="http://schemas.microsoft.com/office/powerpoint/2010/main" val="200728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C37A-0B45-D184-FEA1-405A1FD7980B}"/>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A136CE0B-1053-B7F7-CABD-C0AD699615CC}"/>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t>Send and Sync Traits</a:t>
            </a:r>
            <a:r>
              <a:rPr lang="en-US" dirty="0"/>
              <a:t>: Rust uses two special traits to manage concurrency:</a:t>
            </a:r>
          </a:p>
          <a:p>
            <a:pPr marL="0" indent="0">
              <a:buNone/>
            </a:pPr>
            <a:endParaRPr lang="en-US" dirty="0"/>
          </a:p>
          <a:p>
            <a:pPr lvl="1">
              <a:buFont typeface="Arial" panose="020B0604020202020204" pitchFamily="34" charset="0"/>
              <a:buChar char="•"/>
            </a:pPr>
            <a:r>
              <a:rPr lang="en-US" dirty="0"/>
              <a:t>Send: Indicates that ownership of the type can be transferred to another thread.</a:t>
            </a:r>
          </a:p>
          <a:p>
            <a:pPr lvl="1">
              <a:buFont typeface="Arial" panose="020B0604020202020204" pitchFamily="34" charset="0"/>
              <a:buChar char="•"/>
            </a:pPr>
            <a:r>
              <a:rPr lang="en-US" dirty="0"/>
              <a:t>Sync: Indicates that it is safe for the type to be referenced from multiple threads.</a:t>
            </a:r>
          </a:p>
          <a:p>
            <a:endParaRPr lang="en-US" dirty="0"/>
          </a:p>
          <a:p>
            <a:r>
              <a:rPr lang="en-US" dirty="0"/>
              <a:t>By default, types in Rust are neither Send nor Sync, ensuring that only types explicitly marked as safe can be shared or transferred across threads.</a:t>
            </a:r>
          </a:p>
        </p:txBody>
      </p:sp>
      <p:sp>
        <p:nvSpPr>
          <p:cNvPr id="5" name="Text Placeholder 4">
            <a:extLst>
              <a:ext uri="{FF2B5EF4-FFF2-40B4-BE49-F238E27FC236}">
                <a16:creationId xmlns:a16="http://schemas.microsoft.com/office/drawing/2014/main" id="{76F7A1CD-1EB0-94EE-4171-7D1929D948ED}"/>
              </a:ext>
            </a:extLst>
          </p:cNvPr>
          <p:cNvSpPr>
            <a:spLocks noGrp="1"/>
          </p:cNvSpPr>
          <p:nvPr>
            <p:ph type="body" sz="half" idx="2"/>
          </p:nvPr>
        </p:nvSpPr>
        <p:spPr/>
        <p:txBody>
          <a:bodyPr/>
          <a:lstStyle/>
          <a:p>
            <a:r>
              <a:rPr lang="en-US" dirty="0"/>
              <a:t>Thread Safety</a:t>
            </a:r>
          </a:p>
        </p:txBody>
      </p:sp>
    </p:spTree>
    <p:extLst>
      <p:ext uri="{BB962C8B-B14F-4D97-AF65-F5344CB8AC3E}">
        <p14:creationId xmlns:p14="http://schemas.microsoft.com/office/powerpoint/2010/main" val="2566211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CDFB-1571-EF22-C841-51D6E15A8356}"/>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3" name="Content Placeholder 2">
            <a:extLst>
              <a:ext uri="{FF2B5EF4-FFF2-40B4-BE49-F238E27FC236}">
                <a16:creationId xmlns:a16="http://schemas.microsoft.com/office/drawing/2014/main" id="{33CA3581-8622-A132-4DD8-2FE7D89509FD}"/>
              </a:ext>
            </a:extLst>
          </p:cNvPr>
          <p:cNvSpPr>
            <a:spLocks noGrp="1"/>
          </p:cNvSpPr>
          <p:nvPr>
            <p:ph idx="1"/>
          </p:nvPr>
        </p:nvSpPr>
        <p:spPr/>
        <p:txBody>
          <a:bodyPr>
            <a:normAutofit fontScale="62500" lnSpcReduction="20000"/>
          </a:bodyPr>
          <a:lstStyle/>
          <a:p>
            <a:r>
              <a:rPr lang="en-US" b="1" dirty="0"/>
              <a:t>Compile-Time Guarantees</a:t>
            </a:r>
            <a:r>
              <a:rPr lang="en-US" dirty="0"/>
              <a:t>: Rust’s compiler enforces rules to ensure that data races and other concurrency issues are caught at compile time, rather than at runtime. This makes concurrent programming safer and less error-prone.</a:t>
            </a:r>
          </a:p>
          <a:p>
            <a:endParaRPr lang="en-US" b="1" dirty="0"/>
          </a:p>
          <a:p>
            <a:r>
              <a:rPr lang="en-US" b="1" dirty="0"/>
              <a:t>Concurrency Primitives</a:t>
            </a:r>
            <a:r>
              <a:rPr lang="en-US" dirty="0"/>
              <a:t>: Rust’s standard library provides concurrency primitives such as threads, channels, and locks, which are designed to work seamlessly with Rust’s ownership and type system to ensure safe concurrent execution.</a:t>
            </a:r>
          </a:p>
        </p:txBody>
      </p:sp>
      <p:sp>
        <p:nvSpPr>
          <p:cNvPr id="4" name="Text Placeholder 3">
            <a:extLst>
              <a:ext uri="{FF2B5EF4-FFF2-40B4-BE49-F238E27FC236}">
                <a16:creationId xmlns:a16="http://schemas.microsoft.com/office/drawing/2014/main" id="{85A706DA-0BC2-E55B-DF0C-C6B0B9508D45}"/>
              </a:ext>
            </a:extLst>
          </p:cNvPr>
          <p:cNvSpPr>
            <a:spLocks noGrp="1"/>
          </p:cNvSpPr>
          <p:nvPr>
            <p:ph type="body" sz="half" idx="2"/>
          </p:nvPr>
        </p:nvSpPr>
        <p:spPr/>
        <p:txBody>
          <a:bodyPr/>
          <a:lstStyle/>
          <a:p>
            <a:r>
              <a:rPr lang="en-US" dirty="0"/>
              <a:t>Fearless Concurrency</a:t>
            </a:r>
          </a:p>
        </p:txBody>
      </p:sp>
    </p:spTree>
    <p:extLst>
      <p:ext uri="{BB962C8B-B14F-4D97-AF65-F5344CB8AC3E}">
        <p14:creationId xmlns:p14="http://schemas.microsoft.com/office/powerpoint/2010/main" val="3106544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A9B07-95BB-C4DD-E48D-AFD87280B444}"/>
              </a:ext>
            </a:extLst>
          </p:cNvPr>
          <p:cNvSpPr>
            <a:spLocks noGrp="1"/>
          </p:cNvSpPr>
          <p:nvPr>
            <p:ph type="title" idx="4294967295"/>
          </p:nvPr>
        </p:nvSpPr>
        <p:spPr>
          <a:xfrm>
            <a:off x="281796" y="598098"/>
            <a:ext cx="3046413" cy="831730"/>
          </a:xfrm>
        </p:spPr>
        <p:txBody>
          <a:bodyPr>
            <a:noAutofit/>
          </a:bodyPr>
          <a:lstStyle/>
          <a:p>
            <a:r>
              <a:rPr lang="en-US" sz="2000" dirty="0"/>
              <a:t>SAFE CONCURRENCY IN RUST</a:t>
            </a:r>
          </a:p>
        </p:txBody>
      </p:sp>
      <p:sp>
        <p:nvSpPr>
          <p:cNvPr id="8" name="TextBox 7">
            <a:extLst>
              <a:ext uri="{FF2B5EF4-FFF2-40B4-BE49-F238E27FC236}">
                <a16:creationId xmlns:a16="http://schemas.microsoft.com/office/drawing/2014/main" id="{29946D77-87CF-A6FC-8577-4B3CCE6E0D50}"/>
              </a:ext>
            </a:extLst>
          </p:cNvPr>
          <p:cNvSpPr txBox="1"/>
          <p:nvPr/>
        </p:nvSpPr>
        <p:spPr>
          <a:xfrm>
            <a:off x="3456317" y="464232"/>
            <a:ext cx="8667667" cy="5324535"/>
          </a:xfrm>
          <a:prstGeom prst="rect">
            <a:avLst/>
          </a:prstGeom>
          <a:noFill/>
        </p:spPr>
        <p:txBody>
          <a:bodyPr wrap="square">
            <a:spAutoFit/>
          </a:bodyPr>
          <a:lstStyle/>
          <a:p>
            <a:r>
              <a:rPr lang="en-US" sz="2000" dirty="0">
                <a:latin typeface="Hack" panose="020B0609030202020204" pitchFamily="49" charset="0"/>
                <a:ea typeface="Hack" panose="020B0609030202020204" pitchFamily="49" charset="0"/>
                <a:cs typeface="Hack" panose="020B0609030202020204" pitchFamily="49" charset="0"/>
              </a:rPr>
              <a:t>use std::thread;</a:t>
            </a:r>
          </a:p>
          <a:p>
            <a:r>
              <a:rPr lang="en-US" sz="2000" dirty="0">
                <a:latin typeface="Hack" panose="020B0609030202020204" pitchFamily="49" charset="0"/>
                <a:ea typeface="Hack" panose="020B0609030202020204" pitchFamily="49" charset="0"/>
                <a:cs typeface="Hack" panose="020B0609030202020204" pitchFamily="49" charset="0"/>
              </a:rPr>
              <a:t>use std::sync::</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main()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tx</a:t>
            </a: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rx</a:t>
            </a:r>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::channel();</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handle = thread::spawn(move ||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 String::from("Hello");</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tx.send</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is moved here and can no longer be used</a:t>
            </a:r>
          </a:p>
          <a:p>
            <a:r>
              <a:rPr lang="en-US" sz="2000" dirty="0">
                <a:latin typeface="Hack" panose="020B0609030202020204" pitchFamily="49" charset="0"/>
                <a:ea typeface="Hack" panose="020B0609030202020204" pitchFamily="49" charset="0"/>
                <a:cs typeface="Hack" panose="020B0609030202020204" pitchFamily="49" charset="0"/>
              </a:rPr>
              <a:t>    });</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received = </a:t>
            </a:r>
            <a:r>
              <a:rPr lang="en-US" sz="2000" dirty="0" err="1">
                <a:latin typeface="Hack" panose="020B0609030202020204" pitchFamily="49" charset="0"/>
                <a:ea typeface="Hack" panose="020B0609030202020204" pitchFamily="49" charset="0"/>
                <a:cs typeface="Hack" panose="020B0609030202020204" pitchFamily="49" charset="0"/>
              </a:rPr>
              <a:t>rx.recv</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println</a:t>
            </a:r>
            <a:r>
              <a:rPr lang="en-US" sz="2000" dirty="0">
                <a:latin typeface="Hack" panose="020B0609030202020204" pitchFamily="49" charset="0"/>
                <a:ea typeface="Hack" panose="020B0609030202020204" pitchFamily="49" charset="0"/>
                <a:cs typeface="Hack" panose="020B0609030202020204" pitchFamily="49" charset="0"/>
              </a:rPr>
              <a:t>!("Received: {}", received);</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handle.join</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1632467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99B6-9269-8E70-1D81-A8CF44F910F5}"/>
              </a:ext>
            </a:extLst>
          </p:cNvPr>
          <p:cNvSpPr>
            <a:spLocks noGrp="1"/>
          </p:cNvSpPr>
          <p:nvPr>
            <p:ph type="title"/>
          </p:nvPr>
        </p:nvSpPr>
        <p:spPr/>
        <p:txBody>
          <a:bodyPr/>
          <a:lstStyle/>
          <a:p>
            <a:r>
              <a:rPr lang="en-US" dirty="0"/>
              <a:t>Benchmarking</a:t>
            </a:r>
          </a:p>
        </p:txBody>
      </p:sp>
      <p:sp>
        <p:nvSpPr>
          <p:cNvPr id="3" name="Text Placeholder 2">
            <a:extLst>
              <a:ext uri="{FF2B5EF4-FFF2-40B4-BE49-F238E27FC236}">
                <a16:creationId xmlns:a16="http://schemas.microsoft.com/office/drawing/2014/main" id="{D46C9AD8-5C65-B954-6703-94E488AEC77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9079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1777E-AE3C-172B-11F8-F9A6983B02E1}"/>
              </a:ext>
            </a:extLst>
          </p:cNvPr>
          <p:cNvSpPr>
            <a:spLocks noGrp="1"/>
          </p:cNvSpPr>
          <p:nvPr>
            <p:ph type="title"/>
          </p:nvPr>
        </p:nvSpPr>
        <p:spPr/>
        <p:txBody>
          <a:bodyPr/>
          <a:lstStyle/>
          <a:p>
            <a:r>
              <a:rPr lang="en-US" dirty="0"/>
              <a:t>Speed</a:t>
            </a:r>
          </a:p>
        </p:txBody>
      </p:sp>
      <p:sp>
        <p:nvSpPr>
          <p:cNvPr id="6" name="Text Placeholder 5">
            <a:extLst>
              <a:ext uri="{FF2B5EF4-FFF2-40B4-BE49-F238E27FC236}">
                <a16:creationId xmlns:a16="http://schemas.microsoft.com/office/drawing/2014/main" id="{3074B069-AD2C-52B5-E7B2-3ACAF66514A7}"/>
              </a:ext>
            </a:extLst>
          </p:cNvPr>
          <p:cNvSpPr>
            <a:spLocks noGrp="1"/>
          </p:cNvSpPr>
          <p:nvPr>
            <p:ph type="body" sz="half" idx="2"/>
          </p:nvPr>
        </p:nvSpPr>
        <p:spPr/>
        <p:txBody>
          <a:bodyPr/>
          <a:lstStyle/>
          <a:p>
            <a:endParaRPr lang="en-US" dirty="0"/>
          </a:p>
        </p:txBody>
      </p:sp>
      <p:pic>
        <p:nvPicPr>
          <p:cNvPr id="1026" name="Picture 2" descr="Performance comparison of programming languages.">
            <a:extLst>
              <a:ext uri="{FF2B5EF4-FFF2-40B4-BE49-F238E27FC236}">
                <a16:creationId xmlns:a16="http://schemas.microsoft.com/office/drawing/2014/main" id="{69E5064B-980A-D81A-3971-8D791A6AC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0"/>
            <a:ext cx="7239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478CA706-551B-395F-2E11-0ED9467C83F8}"/>
              </a:ext>
            </a:extLst>
          </p:cNvPr>
          <p:cNvSpPr/>
          <p:nvPr/>
        </p:nvSpPr>
        <p:spPr>
          <a:xfrm>
            <a:off x="5838529" y="2907907"/>
            <a:ext cx="1539146"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2B703AE-0B82-A6AA-6F58-E80BE115547A}"/>
              </a:ext>
            </a:extLst>
          </p:cNvPr>
          <p:cNvSpPr/>
          <p:nvPr/>
        </p:nvSpPr>
        <p:spPr>
          <a:xfrm>
            <a:off x="5838529" y="1094004"/>
            <a:ext cx="772133"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4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5DA9-C2DD-22E4-8CF9-4AFC1C8BD394}"/>
              </a:ext>
            </a:extLst>
          </p:cNvPr>
          <p:cNvSpPr>
            <a:spLocks noGrp="1"/>
          </p:cNvSpPr>
          <p:nvPr>
            <p:ph type="title"/>
          </p:nvPr>
        </p:nvSpPr>
        <p:spPr/>
        <p:txBody>
          <a:bodyPr/>
          <a:lstStyle/>
          <a:p>
            <a:r>
              <a:rPr lang="en-US" dirty="0"/>
              <a:t>Power Consumption</a:t>
            </a:r>
          </a:p>
        </p:txBody>
      </p:sp>
      <p:sp>
        <p:nvSpPr>
          <p:cNvPr id="4" name="Text Placeholder 3">
            <a:extLst>
              <a:ext uri="{FF2B5EF4-FFF2-40B4-BE49-F238E27FC236}">
                <a16:creationId xmlns:a16="http://schemas.microsoft.com/office/drawing/2014/main" id="{2A4C7042-18DD-064F-E6C1-0F154D095E87}"/>
              </a:ext>
            </a:extLst>
          </p:cNvPr>
          <p:cNvSpPr>
            <a:spLocks noGrp="1"/>
          </p:cNvSpPr>
          <p:nvPr>
            <p:ph type="body" sz="half" idx="2"/>
          </p:nvPr>
        </p:nvSpPr>
        <p:spPr/>
        <p:txBody>
          <a:bodyPr/>
          <a:lstStyle/>
          <a:p>
            <a:endParaRPr lang="en-US"/>
          </a:p>
        </p:txBody>
      </p:sp>
      <p:pic>
        <p:nvPicPr>
          <p:cNvPr id="2050" name="Picture 2" descr="What are the Greenest Programing Languages?👩🏻💻">
            <a:extLst>
              <a:ext uri="{FF2B5EF4-FFF2-40B4-BE49-F238E27FC236}">
                <a16:creationId xmlns:a16="http://schemas.microsoft.com/office/drawing/2014/main" id="{D2630514-CE96-D281-ED73-8C14AE5CB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210" y="-1"/>
            <a:ext cx="2514984" cy="68590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69661E1-1320-5E4D-5B62-CA6DD4086DC0}"/>
              </a:ext>
            </a:extLst>
          </p:cNvPr>
          <p:cNvSpPr/>
          <p:nvPr/>
        </p:nvSpPr>
        <p:spPr>
          <a:xfrm>
            <a:off x="7267591" y="3132759"/>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E21D49A-2295-5D54-AC7A-2828FF398F7E}"/>
              </a:ext>
            </a:extLst>
          </p:cNvPr>
          <p:cNvSpPr/>
          <p:nvPr/>
        </p:nvSpPr>
        <p:spPr>
          <a:xfrm>
            <a:off x="7267591" y="457014"/>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4CBDB8B-F461-3FC8-C7C2-DC53D6DC96A1}"/>
              </a:ext>
            </a:extLst>
          </p:cNvPr>
          <p:cNvPicPr>
            <a:picLocks noChangeAspect="1"/>
          </p:cNvPicPr>
          <p:nvPr/>
        </p:nvPicPr>
        <p:blipFill>
          <a:blip r:embed="rId2"/>
          <a:srcRect t="31478" r="-1" b="12258"/>
          <a:stretch/>
        </p:blipFill>
        <p:spPr>
          <a:xfrm>
            <a:off x="20" y="1"/>
            <a:ext cx="12188932" cy="6857999"/>
          </a:xfrm>
          <a:prstGeom prst="rect">
            <a:avLst/>
          </a:prstGeom>
        </p:spPr>
      </p:pic>
      <p:sp>
        <p:nvSpPr>
          <p:cNvPr id="36" name="Rectangle 35">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B330B6-8E19-1190-6886-9CDE466C58CA}"/>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Ecosystem and Tooling</a:t>
            </a:r>
          </a:p>
        </p:txBody>
      </p:sp>
      <p:sp>
        <p:nvSpPr>
          <p:cNvPr id="37" name="Rectangle 3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B7094D-8036-D715-4739-B1ED95A27385}"/>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38" name="Straight Connector 3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41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95A6-3300-6805-B5D8-F551C31A1E85}"/>
              </a:ext>
            </a:extLst>
          </p:cNvPr>
          <p:cNvSpPr>
            <a:spLocks noGrp="1"/>
          </p:cNvSpPr>
          <p:nvPr>
            <p:ph type="title"/>
          </p:nvPr>
        </p:nvSpPr>
        <p:spPr/>
        <p:txBody>
          <a:bodyPr/>
          <a:lstStyle/>
          <a:p>
            <a:r>
              <a:rPr lang="en-US" dirty="0"/>
              <a:t>Overview of .NET ecosystem</a:t>
            </a:r>
          </a:p>
        </p:txBody>
      </p:sp>
      <p:pic>
        <p:nvPicPr>
          <p:cNvPr id="3074" name="Picture 2" descr="Porting to Entity Framework Core - CodeOpinion">
            <a:extLst>
              <a:ext uri="{FF2B5EF4-FFF2-40B4-BE49-F238E27FC236}">
                <a16:creationId xmlns:a16="http://schemas.microsoft.com/office/drawing/2014/main" id="{109581A7-B981-90EE-2B3A-6C5A2017B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267"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crosoft Visual C++ - Wikipedia">
            <a:extLst>
              <a:ext uri="{FF2B5EF4-FFF2-40B4-BE49-F238E27FC236}">
                <a16:creationId xmlns:a16="http://schemas.microsoft.com/office/drawing/2014/main" id="{6FF09A91-1CFC-5744-1EAA-D957B3A7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7" y="2005975"/>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sual Studio Code - Wikiversity">
            <a:extLst>
              <a:ext uri="{FF2B5EF4-FFF2-40B4-BE49-F238E27FC236}">
                <a16:creationId xmlns:a16="http://schemas.microsoft.com/office/drawing/2014/main" id="{9BAA350C-4558-0EA8-D42D-31EFCCECE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243"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ider Pricing 2024">
            <a:extLst>
              <a:ext uri="{FF2B5EF4-FFF2-40B4-BE49-F238E27FC236}">
                <a16:creationId xmlns:a16="http://schemas.microsoft.com/office/drawing/2014/main" id="{7A50FFCA-DA97-1E37-E0C9-71F0E1D61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869" y="2042906"/>
            <a:ext cx="3365000"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tNet: Global Nuget Package Management in .NET 7, .NET 8 | Asp.Net Core,  Angular, Xamarin and Maui">
            <a:extLst>
              <a:ext uri="{FF2B5EF4-FFF2-40B4-BE49-F238E27FC236}">
                <a16:creationId xmlns:a16="http://schemas.microsoft.com/office/drawing/2014/main" id="{029637D5-E8C8-2F90-F66B-9570EE6CC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81" y="4084880"/>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harper C++ - Visual Studio Marketplace">
            <a:extLst>
              <a:ext uri="{FF2B5EF4-FFF2-40B4-BE49-F238E27FC236}">
                <a16:creationId xmlns:a16="http://schemas.microsoft.com/office/drawing/2014/main" id="{CEE27628-31B9-43F2-3092-5D3ED58CE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750" y="4121811"/>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INQPad Premium 5.31.0 With Crack Full Version">
            <a:extLst>
              <a:ext uri="{FF2B5EF4-FFF2-40B4-BE49-F238E27FC236}">
                <a16:creationId xmlns:a16="http://schemas.microsoft.com/office/drawing/2014/main" id="{AB726624-73EB-E03E-0E11-135AA8FCED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1388" y="4121811"/>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64FF645-9FA7-16E0-CD64-F97A06A8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9448" y="2087785"/>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ynatrace Hub | Infrastructure Observability">
            <a:extLst>
              <a:ext uri="{FF2B5EF4-FFF2-40B4-BE49-F238E27FC236}">
                <a16:creationId xmlns:a16="http://schemas.microsoft.com/office/drawing/2014/main" id="{E148BD70-D8CC-7D76-7C22-39A3AF3F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6778" y="3947788"/>
            <a:ext cx="2151602" cy="215160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NuGet Gallery | Dapper 2.1.35">
            <a:extLst>
              <a:ext uri="{FF2B5EF4-FFF2-40B4-BE49-F238E27FC236}">
                <a16:creationId xmlns:a16="http://schemas.microsoft.com/office/drawing/2014/main" id="{00251BA7-808B-DA61-2FC7-A7D60F7F2F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5338" y="4121811"/>
            <a:ext cx="1640735" cy="180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500"/>
                                        <p:tgtEl>
                                          <p:spTgt spid="30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fade">
                                      <p:cBhvr>
                                        <p:cTn id="22" dur="500"/>
                                        <p:tgtEl>
                                          <p:spTgt spid="30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4"/>
                                        </p:tgtEl>
                                        <p:attrNameLst>
                                          <p:attrName>style.visibility</p:attrName>
                                        </p:attrNameLst>
                                      </p:cBhvr>
                                      <p:to>
                                        <p:strVal val="visible"/>
                                      </p:to>
                                    </p:set>
                                    <p:animEffect transition="in" filter="fade">
                                      <p:cBhvr>
                                        <p:cTn id="27" dur="500"/>
                                        <p:tgtEl>
                                          <p:spTgt spid="308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86"/>
                                        </p:tgtEl>
                                        <p:attrNameLst>
                                          <p:attrName>style.visibility</p:attrName>
                                        </p:attrNameLst>
                                      </p:cBhvr>
                                      <p:to>
                                        <p:strVal val="visible"/>
                                      </p:to>
                                    </p:set>
                                    <p:animEffect transition="in" filter="fade">
                                      <p:cBhvr>
                                        <p:cTn id="32" dur="500"/>
                                        <p:tgtEl>
                                          <p:spTgt spid="308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Effect transition="in" filter="fade">
                                      <p:cBhvr>
                                        <p:cTn id="37" dur="500"/>
                                        <p:tgtEl>
                                          <p:spTgt spid="3074"/>
                                        </p:tgtEl>
                                      </p:cBhvr>
                                    </p:animEffect>
                                  </p:childTnLst>
                                </p:cTn>
                              </p:par>
                              <p:par>
                                <p:cTn id="38" presetID="10" presetClass="entr" presetSubtype="0" fill="hold" nodeType="withEffect">
                                  <p:stCondLst>
                                    <p:cond delay="0"/>
                                  </p:stCondLst>
                                  <p:childTnLst>
                                    <p:set>
                                      <p:cBhvr>
                                        <p:cTn id="39" dur="1" fill="hold">
                                          <p:stCondLst>
                                            <p:cond delay="0"/>
                                          </p:stCondLst>
                                        </p:cTn>
                                        <p:tgtEl>
                                          <p:spTgt spid="3088"/>
                                        </p:tgtEl>
                                        <p:attrNameLst>
                                          <p:attrName>style.visibility</p:attrName>
                                        </p:attrNameLst>
                                      </p:cBhvr>
                                      <p:to>
                                        <p:strVal val="visible"/>
                                      </p:to>
                                    </p:set>
                                    <p:animEffect transition="in" filter="fade">
                                      <p:cBhvr>
                                        <p:cTn id="40" dur="500"/>
                                        <p:tgtEl>
                                          <p:spTgt spid="3088"/>
                                        </p:tgtEl>
                                      </p:cBhvr>
                                    </p:animEffect>
                                  </p:childTnLst>
                                </p:cTn>
                              </p:par>
                              <p:par>
                                <p:cTn id="41" presetID="10" presetClass="entr" presetSubtype="0" fill="hold" nodeType="withEffect">
                                  <p:stCondLst>
                                    <p:cond delay="0"/>
                                  </p:stCondLst>
                                  <p:childTnLst>
                                    <p:set>
                                      <p:cBhvr>
                                        <p:cTn id="42" dur="1" fill="hold">
                                          <p:stCondLst>
                                            <p:cond delay="0"/>
                                          </p:stCondLst>
                                        </p:cTn>
                                        <p:tgtEl>
                                          <p:spTgt spid="3094"/>
                                        </p:tgtEl>
                                        <p:attrNameLst>
                                          <p:attrName>style.visibility</p:attrName>
                                        </p:attrNameLst>
                                      </p:cBhvr>
                                      <p:to>
                                        <p:strVal val="visible"/>
                                      </p:to>
                                    </p:set>
                                    <p:animEffect transition="in" filter="fade">
                                      <p:cBhvr>
                                        <p:cTn id="43" dur="500"/>
                                        <p:tgtEl>
                                          <p:spTgt spid="3094"/>
                                        </p:tgtEl>
                                      </p:cBhvr>
                                    </p:animEffect>
                                  </p:childTnLst>
                                </p:cTn>
                              </p:par>
                              <p:par>
                                <p:cTn id="44" presetID="10" presetClass="entr" presetSubtype="0" fill="hold" nodeType="withEffect">
                                  <p:stCondLst>
                                    <p:cond delay="0"/>
                                  </p:stCondLst>
                                  <p:childTnLst>
                                    <p:set>
                                      <p:cBhvr>
                                        <p:cTn id="45" dur="1" fill="hold">
                                          <p:stCondLst>
                                            <p:cond delay="0"/>
                                          </p:stCondLst>
                                        </p:cTn>
                                        <p:tgtEl>
                                          <p:spTgt spid="3100"/>
                                        </p:tgtEl>
                                        <p:attrNameLst>
                                          <p:attrName>style.visibility</p:attrName>
                                        </p:attrNameLst>
                                      </p:cBhvr>
                                      <p:to>
                                        <p:strVal val="visible"/>
                                      </p:to>
                                    </p:set>
                                    <p:animEffect transition="in" filter="fade">
                                      <p:cBhvr>
                                        <p:cTn id="46" dur="500"/>
                                        <p:tgtEl>
                                          <p:spTgt spid="3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57E3-79E9-A035-6298-D6D3303CA030}"/>
              </a:ext>
            </a:extLst>
          </p:cNvPr>
          <p:cNvSpPr>
            <a:spLocks noGrp="1"/>
          </p:cNvSpPr>
          <p:nvPr>
            <p:ph type="title"/>
          </p:nvPr>
        </p:nvSpPr>
        <p:spPr/>
        <p:txBody>
          <a:bodyPr/>
          <a:lstStyle/>
          <a:p>
            <a:r>
              <a:rPr lang="en-US" dirty="0"/>
              <a:t>Introduction to Rust’s ecosystem and tools</a:t>
            </a:r>
          </a:p>
        </p:txBody>
      </p:sp>
      <p:pic>
        <p:nvPicPr>
          <p:cNvPr id="4" name="Picture 30" descr="Introduction - The Cargo Book">
            <a:extLst>
              <a:ext uri="{FF2B5EF4-FFF2-40B4-BE49-F238E27FC236}">
                <a16:creationId xmlns:a16="http://schemas.microsoft.com/office/drawing/2014/main" id="{B209A34F-AEB8-3283-FF71-2F3127348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393" y="2085773"/>
            <a:ext cx="2536681" cy="2279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ust - Visual Studio Marketplace">
            <a:extLst>
              <a:ext uri="{FF2B5EF4-FFF2-40B4-BE49-F238E27FC236}">
                <a16:creationId xmlns:a16="http://schemas.microsoft.com/office/drawing/2014/main" id="{2137950D-AC63-9583-D59A-1E041CDB6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58" y="2224135"/>
            <a:ext cx="1865419"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 type rust toolchain&quot; Icon - Download for free – Iconduck">
            <a:extLst>
              <a:ext uri="{FF2B5EF4-FFF2-40B4-BE49-F238E27FC236}">
                <a16:creationId xmlns:a16="http://schemas.microsoft.com/office/drawing/2014/main" id="{484ECA3D-5E03-D4FC-2394-576F89762E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528" y="2292911"/>
            <a:ext cx="1868010"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per clip - Free miscellaneous icons">
            <a:extLst>
              <a:ext uri="{FF2B5EF4-FFF2-40B4-BE49-F238E27FC236}">
                <a16:creationId xmlns:a16="http://schemas.microsoft.com/office/drawing/2014/main" id="{0AF7CB1E-1FD2-70C2-A7C5-A175233CE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7047" y="1808293"/>
            <a:ext cx="2834654" cy="28346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D026890-42F9-2A4A-10E7-13199386ACC4}"/>
              </a:ext>
            </a:extLst>
          </p:cNvPr>
          <p:cNvPicPr>
            <a:picLocks noChangeAspect="1"/>
          </p:cNvPicPr>
          <p:nvPr/>
        </p:nvPicPr>
        <p:blipFill>
          <a:blip r:embed="rId7"/>
          <a:stretch>
            <a:fillRect/>
          </a:stretch>
        </p:blipFill>
        <p:spPr>
          <a:xfrm>
            <a:off x="8553392" y="2292910"/>
            <a:ext cx="1865419" cy="1865419"/>
          </a:xfrm>
          <a:prstGeom prst="rect">
            <a:avLst/>
          </a:prstGeom>
        </p:spPr>
      </p:pic>
      <p:pic>
        <p:nvPicPr>
          <p:cNvPr id="7" name="Picture 6" descr="Visual Studio Code - Wikiversity">
            <a:extLst>
              <a:ext uri="{FF2B5EF4-FFF2-40B4-BE49-F238E27FC236}">
                <a16:creationId xmlns:a16="http://schemas.microsoft.com/office/drawing/2014/main" id="{50C57230-17D4-E59C-14E7-E8BE30A49D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04"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nstall rustrover on elementary OS using the Snap Store | Snapcraft">
            <a:extLst>
              <a:ext uri="{FF2B5EF4-FFF2-40B4-BE49-F238E27FC236}">
                <a16:creationId xmlns:a16="http://schemas.microsoft.com/office/drawing/2014/main" id="{8968427A-B00B-30C3-042F-A1CE3F74EB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9403" y="4365470"/>
            <a:ext cx="1924170" cy="1924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A9B8C9-922A-5A4D-E04E-8C7B8D093DFC}"/>
              </a:ext>
            </a:extLst>
          </p:cNvPr>
          <p:cNvPicPr>
            <a:picLocks noChangeAspect="1"/>
          </p:cNvPicPr>
          <p:nvPr/>
        </p:nvPicPr>
        <p:blipFill>
          <a:blip r:embed="rId10"/>
          <a:stretch>
            <a:fillRect/>
          </a:stretch>
        </p:blipFill>
        <p:spPr>
          <a:xfrm>
            <a:off x="4065447" y="4365470"/>
            <a:ext cx="1766625" cy="1766625"/>
          </a:xfrm>
          <a:prstGeom prst="rect">
            <a:avLst/>
          </a:prstGeom>
        </p:spPr>
      </p:pic>
      <p:pic>
        <p:nvPicPr>
          <p:cNvPr id="4116" name="Picture 20" descr="rocket::local - Rust">
            <a:extLst>
              <a:ext uri="{FF2B5EF4-FFF2-40B4-BE49-F238E27FC236}">
                <a16:creationId xmlns:a16="http://schemas.microsoft.com/office/drawing/2014/main" id="{CF45BFBE-7B0E-A9C3-E56D-E9183AE3AB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3946"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Jobs at Warp - Otta - The only job search that does you justice">
            <a:extLst>
              <a:ext uri="{FF2B5EF4-FFF2-40B4-BE49-F238E27FC236}">
                <a16:creationId xmlns:a16="http://schemas.microsoft.com/office/drawing/2014/main" id="{427C524C-93B8-111A-FFFE-D217C8623E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67023" y="4012030"/>
            <a:ext cx="2473503" cy="2473503"/>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poem - Rust">
            <a:extLst>
              <a:ext uri="{FF2B5EF4-FFF2-40B4-BE49-F238E27FC236}">
                <a16:creationId xmlns:a16="http://schemas.microsoft.com/office/drawing/2014/main" id="{25EC8FC4-B58B-661B-7AA1-994939D97D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771" y="4381080"/>
            <a:ext cx="1766625" cy="1766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03B1F77-687E-A3AD-242D-002DF7063196}"/>
              </a:ext>
            </a:extLst>
          </p:cNvPr>
          <p:cNvSpPr/>
          <p:nvPr/>
        </p:nvSpPr>
        <p:spPr>
          <a:xfrm rot="19604426">
            <a:off x="2191703" y="2709491"/>
            <a:ext cx="2045753" cy="923330"/>
          </a:xfrm>
          <a:prstGeom prst="rect">
            <a:avLst/>
          </a:prstGeom>
          <a:noFill/>
        </p:spPr>
        <p:txBody>
          <a:bodyPr wrap="none" lIns="91440" tIns="45720" rIns="91440" bIns="45720">
            <a:spAutoFit/>
          </a:bodyPr>
          <a:lstStyle/>
          <a:p>
            <a:pPr algn="ctr"/>
            <a:r>
              <a:rPr lang="en-US" sz="5400" b="1" cap="none" spc="0" dirty="0">
                <a:ln w="0"/>
                <a:solidFill>
                  <a:schemeClr val="tx2"/>
                </a:solidFill>
                <a:effectLst>
                  <a:outerShdw blurRad="38100" dist="25400" dir="5400000" algn="ctr" rotWithShape="0">
                    <a:srgbClr val="6E747A">
                      <a:alpha val="43000"/>
                    </a:srgbClr>
                  </a:outerShdw>
                </a:effectLst>
              </a:rPr>
              <a:t>Crates</a:t>
            </a:r>
          </a:p>
        </p:txBody>
      </p:sp>
      <p:sp>
        <p:nvSpPr>
          <p:cNvPr id="5" name="Rectangle 4">
            <a:extLst>
              <a:ext uri="{FF2B5EF4-FFF2-40B4-BE49-F238E27FC236}">
                <a16:creationId xmlns:a16="http://schemas.microsoft.com/office/drawing/2014/main" id="{B19BDDD5-44D9-DDD9-A9E8-6FDE3E1DCE9E}"/>
              </a:ext>
            </a:extLst>
          </p:cNvPr>
          <p:cNvSpPr/>
          <p:nvPr/>
        </p:nvSpPr>
        <p:spPr>
          <a:xfrm rot="19604426">
            <a:off x="4067458" y="2680870"/>
            <a:ext cx="2311851"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Rustup</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35211843-7005-453E-7C42-4C081DE1F93F}"/>
              </a:ext>
            </a:extLst>
          </p:cNvPr>
          <p:cNvSpPr/>
          <p:nvPr/>
        </p:nvSpPr>
        <p:spPr>
          <a:xfrm rot="19604426">
            <a:off x="6221274" y="2723917"/>
            <a:ext cx="2090637"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Clippy</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83C7E14D-32F7-D2FA-1CED-4402A163194C}"/>
              </a:ext>
            </a:extLst>
          </p:cNvPr>
          <p:cNvSpPr/>
          <p:nvPr/>
        </p:nvSpPr>
        <p:spPr>
          <a:xfrm rot="19604426">
            <a:off x="8149672" y="2698190"/>
            <a:ext cx="2574744"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Rustfmt</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7B5F46F4-2EC6-76E0-883B-4DC5B2FA3F85}"/>
              </a:ext>
            </a:extLst>
          </p:cNvPr>
          <p:cNvSpPr/>
          <p:nvPr/>
        </p:nvSpPr>
        <p:spPr>
          <a:xfrm rot="19604426">
            <a:off x="4035706" y="4741269"/>
            <a:ext cx="1683474" cy="923330"/>
          </a:xfrm>
          <a:prstGeom prst="rect">
            <a:avLst/>
          </a:prstGeom>
          <a:noFill/>
        </p:spPr>
        <p:txBody>
          <a:bodyPr wrap="none" lIns="91440" tIns="45720" rIns="91440" bIns="45720">
            <a:spAutoFit/>
          </a:bodyPr>
          <a:lstStyle/>
          <a:p>
            <a:pPr algn="ctr"/>
            <a:r>
              <a:rPr lang="en-US" sz="5400" b="1" cap="none" spc="0" dirty="0" err="1">
                <a:ln w="0"/>
                <a:solidFill>
                  <a:srgbClr val="00B0F0"/>
                </a:solidFill>
                <a:effectLst>
                  <a:outerShdw blurRad="38100" dist="25400" dir="5400000" algn="ctr" rotWithShape="0">
                    <a:srgbClr val="6E747A">
                      <a:alpha val="43000"/>
                    </a:srgbClr>
                  </a:outerShdw>
                </a:effectLst>
              </a:rPr>
              <a:t>Actix</a:t>
            </a:r>
            <a:endParaRPr lang="en-US" sz="5400" b="1" cap="none" spc="0" dirty="0">
              <a:ln w="0"/>
              <a:solidFill>
                <a:srgbClr val="00B0F0"/>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96876E15-625C-B0A6-94D8-F116497A9131}"/>
              </a:ext>
            </a:extLst>
          </p:cNvPr>
          <p:cNvSpPr/>
          <p:nvPr/>
        </p:nvSpPr>
        <p:spPr>
          <a:xfrm rot="19604426">
            <a:off x="5762014" y="4703480"/>
            <a:ext cx="2201245" cy="923330"/>
          </a:xfrm>
          <a:prstGeom prst="rect">
            <a:avLst/>
          </a:prstGeom>
          <a:noFill/>
        </p:spPr>
        <p:txBody>
          <a:bodyPr wrap="none" lIns="91440" tIns="45720" rIns="91440" bIns="45720">
            <a:spAutoFit/>
          </a:bodyPr>
          <a:lstStyle/>
          <a:p>
            <a:pPr algn="ctr"/>
            <a:r>
              <a:rPr lang="en-US" sz="5400" b="1" cap="none" spc="0" dirty="0">
                <a:ln w="0"/>
                <a:solidFill>
                  <a:srgbClr val="00B0F0"/>
                </a:solidFill>
                <a:effectLst>
                  <a:outerShdw blurRad="38100" dist="25400" dir="5400000" algn="ctr" rotWithShape="0">
                    <a:srgbClr val="6E747A">
                      <a:alpha val="43000"/>
                    </a:srgbClr>
                  </a:outerShdw>
                </a:effectLst>
              </a:rPr>
              <a:t>Rocket</a:t>
            </a:r>
          </a:p>
        </p:txBody>
      </p:sp>
      <p:sp>
        <p:nvSpPr>
          <p:cNvPr id="13" name="Rectangle 12">
            <a:extLst>
              <a:ext uri="{FF2B5EF4-FFF2-40B4-BE49-F238E27FC236}">
                <a16:creationId xmlns:a16="http://schemas.microsoft.com/office/drawing/2014/main" id="{E64ECB28-4A06-DECF-AEE9-7C0FCCE1DEDF}"/>
              </a:ext>
            </a:extLst>
          </p:cNvPr>
          <p:cNvSpPr/>
          <p:nvPr/>
        </p:nvSpPr>
        <p:spPr>
          <a:xfrm rot="19604426">
            <a:off x="8012253" y="4741268"/>
            <a:ext cx="1856598" cy="923330"/>
          </a:xfrm>
          <a:prstGeom prst="rect">
            <a:avLst/>
          </a:prstGeom>
          <a:noFill/>
        </p:spPr>
        <p:txBody>
          <a:bodyPr wrap="none" lIns="91440" tIns="45720" rIns="91440" bIns="45720">
            <a:spAutoFit/>
          </a:bodyPr>
          <a:lstStyle/>
          <a:p>
            <a:pPr algn="ctr"/>
            <a:r>
              <a:rPr lang="en-US" sz="5400" b="1" cap="none" spc="0" dirty="0">
                <a:ln w="0"/>
                <a:solidFill>
                  <a:schemeClr val="tx2"/>
                </a:solidFill>
                <a:effectLst>
                  <a:outerShdw blurRad="38100" dist="25400" dir="5400000" algn="ctr" rotWithShape="0">
                    <a:srgbClr val="6E747A">
                      <a:alpha val="43000"/>
                    </a:srgbClr>
                  </a:outerShdw>
                </a:effectLst>
              </a:rPr>
              <a:t>Warp</a:t>
            </a:r>
          </a:p>
        </p:txBody>
      </p:sp>
    </p:spTree>
    <p:extLst>
      <p:ext uri="{BB962C8B-B14F-4D97-AF65-F5344CB8AC3E}">
        <p14:creationId xmlns:p14="http://schemas.microsoft.com/office/powerpoint/2010/main" val="38604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2"/>
                                        </p:tgtEl>
                                        <p:attrNameLst>
                                          <p:attrName>style.visibility</p:attrName>
                                        </p:attrNameLst>
                                      </p:cBhvr>
                                      <p:to>
                                        <p:strVal val="visible"/>
                                      </p:to>
                                    </p:set>
                                    <p:animEffect transition="in" filter="fade">
                                      <p:cBhvr>
                                        <p:cTn id="16" dur="500"/>
                                        <p:tgtEl>
                                          <p:spTgt spid="410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4"/>
                                        </p:tgtEl>
                                        <p:attrNameLst>
                                          <p:attrName>style.visibility</p:attrName>
                                        </p:attrNameLst>
                                      </p:cBhvr>
                                      <p:to>
                                        <p:strVal val="visible"/>
                                      </p:to>
                                    </p:set>
                                    <p:animEffect transition="in" filter="fade">
                                      <p:cBhvr>
                                        <p:cTn id="25" dur="500"/>
                                        <p:tgtEl>
                                          <p:spTgt spid="410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112"/>
                                        </p:tgtEl>
                                        <p:attrNameLst>
                                          <p:attrName>style.visibility</p:attrName>
                                        </p:attrNameLst>
                                      </p:cBhvr>
                                      <p:to>
                                        <p:strVal val="visible"/>
                                      </p:to>
                                    </p:set>
                                    <p:animEffect transition="in" filter="fade">
                                      <p:cBhvr>
                                        <p:cTn id="48" dur="500"/>
                                        <p:tgtEl>
                                          <p:spTgt spid="41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16"/>
                                        </p:tgtEl>
                                        <p:attrNameLst>
                                          <p:attrName>style.visibility</p:attrName>
                                        </p:attrNameLst>
                                      </p:cBhvr>
                                      <p:to>
                                        <p:strVal val="visible"/>
                                      </p:to>
                                    </p:set>
                                    <p:animEffect transition="in" filter="fade">
                                      <p:cBhvr>
                                        <p:cTn id="62" dur="500"/>
                                        <p:tgtEl>
                                          <p:spTgt spid="411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118"/>
                                        </p:tgtEl>
                                        <p:attrNameLst>
                                          <p:attrName>style.visibility</p:attrName>
                                        </p:attrNameLst>
                                      </p:cBhvr>
                                      <p:to>
                                        <p:strVal val="visible"/>
                                      </p:to>
                                    </p:set>
                                    <p:animEffect transition="in" filter="fade">
                                      <p:cBhvr>
                                        <p:cTn id="71" dur="500"/>
                                        <p:tgtEl>
                                          <p:spTgt spid="4118"/>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120"/>
                                        </p:tgtEl>
                                        <p:attrNameLst>
                                          <p:attrName>style.visibility</p:attrName>
                                        </p:attrNameLst>
                                      </p:cBhvr>
                                      <p:to>
                                        <p:strVal val="visible"/>
                                      </p:to>
                                    </p:set>
                                    <p:animEffect transition="in" filter="fade">
                                      <p:cBhvr>
                                        <p:cTn id="80" dur="500"/>
                                        <p:tgtEl>
                                          <p:spTgt spid="4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0" grpId="0"/>
      <p:bldP spid="11" grpId="0"/>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B96805D-3ED6-663B-7CA0-3E4A1E79432E}"/>
              </a:ext>
            </a:extLst>
          </p:cNvPr>
          <p:cNvPicPr>
            <a:picLocks noChangeAspect="1"/>
          </p:cNvPicPr>
          <p:nvPr/>
        </p:nvPicPr>
        <p:blipFill>
          <a:blip r:embed="rId2"/>
          <a:srcRect t="14998" b="26561"/>
          <a:stretch/>
        </p:blipFill>
        <p:spPr>
          <a:xfrm>
            <a:off x="20" y="10"/>
            <a:ext cx="12191979" cy="6857989"/>
          </a:xfrm>
          <a:prstGeom prst="rect">
            <a:avLst/>
          </a:prstGeom>
        </p:spPr>
      </p:pic>
      <p:sp>
        <p:nvSpPr>
          <p:cNvPr id="45" name="Rectangle 44">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5E7B38D-C2BA-0794-5C86-C3B079106658}"/>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Learning Path and Practical Tips</a:t>
            </a:r>
          </a:p>
        </p:txBody>
      </p:sp>
      <p:sp>
        <p:nvSpPr>
          <p:cNvPr id="5" name="Text Placeholder 4">
            <a:extLst>
              <a:ext uri="{FF2B5EF4-FFF2-40B4-BE49-F238E27FC236}">
                <a16:creationId xmlns:a16="http://schemas.microsoft.com/office/drawing/2014/main" id="{1F58475E-F351-C8A7-B8F2-FC2E9087BAD3}"/>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46" name="Straight Connector 45">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005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9B0632-E4E6-CBA6-9755-097C851D18F9}"/>
              </a:ext>
            </a:extLst>
          </p:cNvPr>
          <p:cNvSpPr>
            <a:spLocks noGrp="1"/>
          </p:cNvSpPr>
          <p:nvPr>
            <p:ph type="title"/>
          </p:nvPr>
        </p:nvSpPr>
        <p:spPr/>
        <p:txBody>
          <a:bodyPr/>
          <a:lstStyle/>
          <a:p>
            <a:r>
              <a:rPr lang="en-US" dirty="0"/>
              <a:t>Main Uses</a:t>
            </a:r>
          </a:p>
        </p:txBody>
      </p:sp>
      <p:sp>
        <p:nvSpPr>
          <p:cNvPr id="5" name="Content Placeholder 4">
            <a:extLst>
              <a:ext uri="{FF2B5EF4-FFF2-40B4-BE49-F238E27FC236}">
                <a16:creationId xmlns:a16="http://schemas.microsoft.com/office/drawing/2014/main" id="{B3A9754A-8E3A-DC06-E17A-53BDB8CCD94B}"/>
              </a:ext>
            </a:extLst>
          </p:cNvPr>
          <p:cNvSpPr>
            <a:spLocks noGrp="1"/>
          </p:cNvSpPr>
          <p:nvPr>
            <p:ph idx="1"/>
          </p:nvPr>
        </p:nvSpPr>
        <p:spPr>
          <a:xfrm>
            <a:off x="5260796" y="876300"/>
            <a:ext cx="6344608" cy="5181599"/>
          </a:xfrm>
        </p:spPr>
        <p:txBody>
          <a:bodyPr>
            <a:normAutofit/>
          </a:bodyPr>
          <a:lstStyle/>
          <a:p>
            <a:r>
              <a:rPr lang="en-US" dirty="0"/>
              <a:t>Operating Systems</a:t>
            </a:r>
          </a:p>
          <a:p>
            <a:r>
              <a:rPr lang="en-US" dirty="0" err="1"/>
              <a:t>WebAssembly</a:t>
            </a:r>
            <a:r>
              <a:rPr lang="en-US" dirty="0"/>
              <a:t>/</a:t>
            </a:r>
            <a:r>
              <a:rPr lang="en-US" dirty="0" err="1"/>
              <a:t>Wasm</a:t>
            </a:r>
            <a:r>
              <a:rPr lang="en-US" dirty="0"/>
              <a:t> Apps</a:t>
            </a:r>
          </a:p>
          <a:p>
            <a:r>
              <a:rPr lang="en-US" dirty="0"/>
              <a:t>Embedded Systems</a:t>
            </a:r>
          </a:p>
          <a:p>
            <a:r>
              <a:rPr lang="en-US" dirty="0"/>
              <a:t>Networking Systems</a:t>
            </a:r>
          </a:p>
          <a:p>
            <a:r>
              <a:rPr lang="en-US" dirty="0"/>
              <a:t>Cryptography</a:t>
            </a:r>
          </a:p>
          <a:p>
            <a:r>
              <a:rPr lang="en-US" dirty="0"/>
              <a:t>Web Development/Web APIs</a:t>
            </a:r>
          </a:p>
        </p:txBody>
      </p:sp>
      <p:sp>
        <p:nvSpPr>
          <p:cNvPr id="6" name="Text Placeholder 5">
            <a:extLst>
              <a:ext uri="{FF2B5EF4-FFF2-40B4-BE49-F238E27FC236}">
                <a16:creationId xmlns:a16="http://schemas.microsoft.com/office/drawing/2014/main" id="{1C7EB892-60B6-4794-D806-08093A653A45}"/>
              </a:ext>
            </a:extLst>
          </p:cNvPr>
          <p:cNvSpPr>
            <a:spLocks noGrp="1"/>
          </p:cNvSpPr>
          <p:nvPr>
            <p:ph type="body" sz="half" idx="2"/>
          </p:nvPr>
        </p:nvSpPr>
        <p:spPr/>
        <p:txBody>
          <a:bodyPr/>
          <a:lstStyle/>
          <a:p>
            <a:r>
              <a:rPr lang="en-US" sz="4000" dirty="0"/>
              <a:t>Rust</a:t>
            </a:r>
            <a:endParaRPr lang="en-US" dirty="0"/>
          </a:p>
        </p:txBody>
      </p:sp>
    </p:spTree>
    <p:extLst>
      <p:ext uri="{BB962C8B-B14F-4D97-AF65-F5344CB8AC3E}">
        <p14:creationId xmlns:p14="http://schemas.microsoft.com/office/powerpoint/2010/main" val="318099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BA9-9B14-99C9-A363-4B15B0F95A9C}"/>
              </a:ext>
            </a:extLst>
          </p:cNvPr>
          <p:cNvSpPr>
            <a:spLocks noGrp="1"/>
          </p:cNvSpPr>
          <p:nvPr>
            <p:ph type="title"/>
          </p:nvPr>
        </p:nvSpPr>
        <p:spPr/>
        <p:txBody>
          <a:bodyPr/>
          <a:lstStyle/>
          <a:p>
            <a:r>
              <a:rPr lang="en-US" dirty="0"/>
              <a:t>Practical tips for learning Rust</a:t>
            </a:r>
          </a:p>
        </p:txBody>
      </p:sp>
      <p:pic>
        <p:nvPicPr>
          <p:cNvPr id="5122" name="Picture 2" descr="Programming Rust: Fast, Safe Systems Development [Book]">
            <a:extLst>
              <a:ext uri="{FF2B5EF4-FFF2-40B4-BE49-F238E27FC236}">
                <a16:creationId xmlns:a16="http://schemas.microsoft.com/office/drawing/2014/main" id="{AD13474C-7EBB-6A2F-EBAF-0A278A0DF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834" y="2260756"/>
            <a:ext cx="2396075" cy="31443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D89902-0E06-E712-997C-309FC67AB525}"/>
              </a:ext>
            </a:extLst>
          </p:cNvPr>
          <p:cNvPicPr>
            <a:picLocks noChangeAspect="1"/>
          </p:cNvPicPr>
          <p:nvPr/>
        </p:nvPicPr>
        <p:blipFill>
          <a:blip r:embed="rId3"/>
          <a:stretch>
            <a:fillRect/>
          </a:stretch>
        </p:blipFill>
        <p:spPr>
          <a:xfrm>
            <a:off x="263661" y="2260756"/>
            <a:ext cx="3255600" cy="3125506"/>
          </a:xfrm>
          <a:prstGeom prst="rect">
            <a:avLst/>
          </a:prstGeom>
        </p:spPr>
      </p:pic>
      <p:pic>
        <p:nvPicPr>
          <p:cNvPr id="5" name="Picture 4">
            <a:extLst>
              <a:ext uri="{FF2B5EF4-FFF2-40B4-BE49-F238E27FC236}">
                <a16:creationId xmlns:a16="http://schemas.microsoft.com/office/drawing/2014/main" id="{953CA980-49E4-F1DF-AB89-B129CEE50B87}"/>
              </a:ext>
            </a:extLst>
          </p:cNvPr>
          <p:cNvPicPr>
            <a:picLocks noChangeAspect="1"/>
          </p:cNvPicPr>
          <p:nvPr/>
        </p:nvPicPr>
        <p:blipFill>
          <a:blip r:embed="rId4"/>
          <a:stretch>
            <a:fillRect/>
          </a:stretch>
        </p:blipFill>
        <p:spPr>
          <a:xfrm>
            <a:off x="725393" y="2673360"/>
            <a:ext cx="3255600" cy="3125506"/>
          </a:xfrm>
          <a:prstGeom prst="rect">
            <a:avLst/>
          </a:prstGeom>
        </p:spPr>
      </p:pic>
      <p:pic>
        <p:nvPicPr>
          <p:cNvPr id="6" name="Picture 5">
            <a:extLst>
              <a:ext uri="{FF2B5EF4-FFF2-40B4-BE49-F238E27FC236}">
                <a16:creationId xmlns:a16="http://schemas.microsoft.com/office/drawing/2014/main" id="{4EF9EBB6-3C61-D346-4CEA-862825A00A37}"/>
              </a:ext>
            </a:extLst>
          </p:cNvPr>
          <p:cNvPicPr>
            <a:picLocks noChangeAspect="1"/>
          </p:cNvPicPr>
          <p:nvPr/>
        </p:nvPicPr>
        <p:blipFill>
          <a:blip r:embed="rId5"/>
          <a:stretch>
            <a:fillRect/>
          </a:stretch>
        </p:blipFill>
        <p:spPr>
          <a:xfrm>
            <a:off x="1281751" y="3027856"/>
            <a:ext cx="3255601" cy="3125506"/>
          </a:xfrm>
          <a:prstGeom prst="rect">
            <a:avLst/>
          </a:prstGeom>
        </p:spPr>
      </p:pic>
      <p:pic>
        <p:nvPicPr>
          <p:cNvPr id="5124" name="Picture 4" descr="Reddit 101 — The Sneaky Artist">
            <a:extLst>
              <a:ext uri="{FF2B5EF4-FFF2-40B4-BE49-F238E27FC236}">
                <a16:creationId xmlns:a16="http://schemas.microsoft.com/office/drawing/2014/main" id="{3B428175-7139-8F2F-6F98-162E4687F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975"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cord&quot; Icon - Download for free – Iconduck">
            <a:extLst>
              <a:ext uri="{FF2B5EF4-FFF2-40B4-BE49-F238E27FC236}">
                <a16:creationId xmlns:a16="http://schemas.microsoft.com/office/drawing/2014/main" id="{1AC8F7FD-2EB7-3619-7B45-13D214808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3067"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etBrains Academy · GitHub">
            <a:extLst>
              <a:ext uri="{FF2B5EF4-FFF2-40B4-BE49-F238E27FC236}">
                <a16:creationId xmlns:a16="http://schemas.microsoft.com/office/drawing/2014/main" id="{0CAA5AB4-B1B7-94DD-CCC8-6E2B720BC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9975" y="4297119"/>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C20CBC-2969-8896-06A6-5826E6178518}"/>
              </a:ext>
            </a:extLst>
          </p:cNvPr>
          <p:cNvPicPr>
            <a:picLocks noChangeAspect="1"/>
          </p:cNvPicPr>
          <p:nvPr/>
        </p:nvPicPr>
        <p:blipFill>
          <a:blip r:embed="rId9"/>
          <a:stretch>
            <a:fillRect/>
          </a:stretch>
        </p:blipFill>
        <p:spPr>
          <a:xfrm>
            <a:off x="8156205" y="2918068"/>
            <a:ext cx="3772134" cy="3283584"/>
          </a:xfrm>
          <a:prstGeom prst="rect">
            <a:avLst/>
          </a:prstGeom>
        </p:spPr>
      </p:pic>
    </p:spTree>
    <p:extLst>
      <p:ext uri="{BB962C8B-B14F-4D97-AF65-F5344CB8AC3E}">
        <p14:creationId xmlns:p14="http://schemas.microsoft.com/office/powerpoint/2010/main" val="26081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4B47-5476-5D4A-461A-E11C38B35B5E}"/>
              </a:ext>
            </a:extLst>
          </p:cNvPr>
          <p:cNvSpPr>
            <a:spLocks noGrp="1"/>
          </p:cNvSpPr>
          <p:nvPr>
            <p:ph type="title"/>
          </p:nvPr>
        </p:nvSpPr>
        <p:spPr/>
        <p:txBody>
          <a:bodyPr/>
          <a:lstStyle/>
          <a:p>
            <a:r>
              <a:rPr lang="en-US" dirty="0"/>
              <a:t>Open for questions</a:t>
            </a:r>
          </a:p>
        </p:txBody>
      </p:sp>
      <p:pic>
        <p:nvPicPr>
          <p:cNvPr id="6146" name="Picture 2">
            <a:extLst>
              <a:ext uri="{FF2B5EF4-FFF2-40B4-BE49-F238E27FC236}">
                <a16:creationId xmlns:a16="http://schemas.microsoft.com/office/drawing/2014/main" id="{D4B0AA51-858D-72ED-B18E-F101BFC96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0" y="2178011"/>
            <a:ext cx="3251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y Rust? (The More Technical Edition) - Wiresmith Technology Developers">
            <a:extLst>
              <a:ext uri="{FF2B5EF4-FFF2-40B4-BE49-F238E27FC236}">
                <a16:creationId xmlns:a16="http://schemas.microsoft.com/office/drawing/2014/main" id="{D344AD5F-A3E8-D7CD-3963-73A8A03A9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1524" y="2178011"/>
            <a:ext cx="3660716" cy="366071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elp with solid fill">
            <a:extLst>
              <a:ext uri="{FF2B5EF4-FFF2-40B4-BE49-F238E27FC236}">
                <a16:creationId xmlns:a16="http://schemas.microsoft.com/office/drawing/2014/main" id="{0E0BDF2D-FCCA-6A6D-3F08-807AF59A6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8348" y="2726634"/>
            <a:ext cx="2555303" cy="2555303"/>
          </a:xfrm>
          <a:prstGeom prst="rect">
            <a:avLst/>
          </a:prstGeom>
        </p:spPr>
      </p:pic>
    </p:spTree>
    <p:extLst>
      <p:ext uri="{BB962C8B-B14F-4D97-AF65-F5344CB8AC3E}">
        <p14:creationId xmlns:p14="http://schemas.microsoft.com/office/powerpoint/2010/main" val="214485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A9F8-F480-B9C0-777A-A3BDC8A862B2}"/>
              </a:ext>
            </a:extLst>
          </p:cNvPr>
          <p:cNvSpPr>
            <a:spLocks noGrp="1"/>
          </p:cNvSpPr>
          <p:nvPr>
            <p:ph type="title"/>
          </p:nvPr>
        </p:nvSpPr>
        <p:spPr>
          <a:xfrm>
            <a:off x="647906" y="268602"/>
            <a:ext cx="10427840" cy="1086056"/>
          </a:xfrm>
        </p:spPr>
        <p:txBody>
          <a:bodyPr>
            <a:normAutofit fontScale="90000"/>
          </a:bodyPr>
          <a:lstStyle/>
          <a:p>
            <a:r>
              <a:rPr lang="en-US" dirty="0"/>
              <a:t>10 aspects of Rust that might surprise C# </a:t>
            </a:r>
            <a:r>
              <a:rPr lang="en-US" dirty="0" err="1"/>
              <a:t>devs</a:t>
            </a:r>
            <a:endParaRPr lang="en-US" dirty="0"/>
          </a:p>
        </p:txBody>
      </p:sp>
      <p:graphicFrame>
        <p:nvGraphicFramePr>
          <p:cNvPr id="4" name="Content Placeholder 3">
            <a:extLst>
              <a:ext uri="{FF2B5EF4-FFF2-40B4-BE49-F238E27FC236}">
                <a16:creationId xmlns:a16="http://schemas.microsoft.com/office/drawing/2014/main" id="{FBA1E3DE-19C5-EEDB-F8B6-70BDDE6682E6}"/>
              </a:ext>
            </a:extLst>
          </p:cNvPr>
          <p:cNvGraphicFramePr>
            <a:graphicFrameLocks noGrp="1"/>
          </p:cNvGraphicFramePr>
          <p:nvPr>
            <p:ph idx="1"/>
            <p:extLst>
              <p:ext uri="{D42A27DB-BD31-4B8C-83A1-F6EECF244321}">
                <p14:modId xmlns:p14="http://schemas.microsoft.com/office/powerpoint/2010/main" val="544287789"/>
              </p:ext>
            </p:extLst>
          </p:nvPr>
        </p:nvGraphicFramePr>
        <p:xfrm>
          <a:off x="849313" y="2065338"/>
          <a:ext cx="10428287"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a:extLst>
              <a:ext uri="{FF2B5EF4-FFF2-40B4-BE49-F238E27FC236}">
                <a16:creationId xmlns:a16="http://schemas.microsoft.com/office/drawing/2014/main" id="{B3B382C8-564C-F889-22F3-15710238D039}"/>
              </a:ext>
            </a:extLst>
          </p:cNvPr>
          <p:cNvGraphicFramePr>
            <a:graphicFrameLocks/>
          </p:cNvGraphicFramePr>
          <p:nvPr>
            <p:extLst>
              <p:ext uri="{D42A27DB-BD31-4B8C-83A1-F6EECF244321}">
                <p14:modId xmlns:p14="http://schemas.microsoft.com/office/powerpoint/2010/main" val="1282141721"/>
              </p:ext>
            </p:extLst>
          </p:nvPr>
        </p:nvGraphicFramePr>
        <p:xfrm>
          <a:off x="647906" y="1591551"/>
          <a:ext cx="10896188" cy="46039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0650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246D-C015-06BD-3D24-C7F17BFD5D32}"/>
              </a:ext>
            </a:extLst>
          </p:cNvPr>
          <p:cNvSpPr>
            <a:spLocks noGrp="1"/>
          </p:cNvSpPr>
          <p:nvPr>
            <p:ph type="title"/>
          </p:nvPr>
        </p:nvSpPr>
        <p:spPr>
          <a:xfrm>
            <a:off x="506231" y="989314"/>
            <a:ext cx="3046409" cy="1487185"/>
          </a:xfrm>
        </p:spPr>
        <p:txBody>
          <a:bodyPr>
            <a:normAutofit fontScale="90000"/>
          </a:bodyPr>
          <a:lstStyle/>
          <a:p>
            <a:r>
              <a:rPr lang="en-US" dirty="0"/>
              <a:t>My Contact Info and Podcast and Book</a:t>
            </a:r>
          </a:p>
        </p:txBody>
      </p:sp>
      <p:sp>
        <p:nvSpPr>
          <p:cNvPr id="5" name="Text Placeholder 4">
            <a:extLst>
              <a:ext uri="{FF2B5EF4-FFF2-40B4-BE49-F238E27FC236}">
                <a16:creationId xmlns:a16="http://schemas.microsoft.com/office/drawing/2014/main" id="{8963CDED-0C16-152B-A230-B9E237592DED}"/>
              </a:ext>
            </a:extLst>
          </p:cNvPr>
          <p:cNvSpPr>
            <a:spLocks noGrp="1"/>
          </p:cNvSpPr>
          <p:nvPr>
            <p:ph type="body" sz="half" idx="2"/>
          </p:nvPr>
        </p:nvSpPr>
        <p:spPr>
          <a:xfrm>
            <a:off x="506231" y="2666143"/>
            <a:ext cx="3979502" cy="3194907"/>
          </a:xfrm>
        </p:spPr>
        <p:txBody>
          <a:bodyPr>
            <a:normAutofit/>
          </a:bodyPr>
          <a:lstStyle/>
          <a:p>
            <a:r>
              <a:rPr lang="en-US" sz="1800" dirty="0"/>
              <a:t>cwoodruff@live.com</a:t>
            </a:r>
          </a:p>
          <a:p>
            <a:r>
              <a:rPr lang="en-US" sz="1800" dirty="0"/>
              <a:t>https://woodruff.dev</a:t>
            </a:r>
          </a:p>
          <a:p>
            <a:r>
              <a:rPr lang="en-US" sz="1800" dirty="0"/>
              <a:t>https://github.com/cwoodruff</a:t>
            </a:r>
          </a:p>
          <a:p>
            <a:r>
              <a:rPr lang="en-US" sz="1800" dirty="0"/>
              <a:t>https://twitter.com/cwoodruff</a:t>
            </a:r>
          </a:p>
          <a:p>
            <a:r>
              <a:rPr lang="en-US" sz="1800" dirty="0"/>
              <a:t>https://</a:t>
            </a:r>
            <a:r>
              <a:rPr lang="en-US" sz="1800" dirty="0" err="1"/>
              <a:t>mastodon.social</a:t>
            </a:r>
            <a:r>
              <a:rPr lang="en-US" sz="1800" dirty="0"/>
              <a:t>/@</a:t>
            </a:r>
            <a:r>
              <a:rPr lang="en-US" sz="1800" dirty="0" err="1"/>
              <a:t>cwoodruff</a:t>
            </a:r>
            <a:endParaRPr lang="en-US" sz="1800" dirty="0"/>
          </a:p>
        </p:txBody>
      </p:sp>
      <p:pic>
        <p:nvPicPr>
          <p:cNvPr id="6" name="Picture 5">
            <a:extLst>
              <a:ext uri="{FF2B5EF4-FFF2-40B4-BE49-F238E27FC236}">
                <a16:creationId xmlns:a16="http://schemas.microsoft.com/office/drawing/2014/main" id="{DFFD7EA4-CC3D-9344-90CE-B52282FD48B8}"/>
              </a:ext>
            </a:extLst>
          </p:cNvPr>
          <p:cNvPicPr>
            <a:picLocks noChangeAspect="1"/>
          </p:cNvPicPr>
          <p:nvPr/>
        </p:nvPicPr>
        <p:blipFill>
          <a:blip r:embed="rId2"/>
          <a:stretch>
            <a:fillRect/>
          </a:stretch>
        </p:blipFill>
        <p:spPr>
          <a:xfrm>
            <a:off x="5061483" y="778842"/>
            <a:ext cx="3244321" cy="3274250"/>
          </a:xfrm>
          <a:prstGeom prst="rect">
            <a:avLst/>
          </a:prstGeom>
        </p:spPr>
      </p:pic>
      <p:sp>
        <p:nvSpPr>
          <p:cNvPr id="8" name="TextBox 7">
            <a:extLst>
              <a:ext uri="{FF2B5EF4-FFF2-40B4-BE49-F238E27FC236}">
                <a16:creationId xmlns:a16="http://schemas.microsoft.com/office/drawing/2014/main" id="{DE601C9A-B8E6-3EDB-FFF2-18984C465663}"/>
              </a:ext>
            </a:extLst>
          </p:cNvPr>
          <p:cNvSpPr txBox="1"/>
          <p:nvPr/>
        </p:nvSpPr>
        <p:spPr>
          <a:xfrm>
            <a:off x="4975218" y="207285"/>
            <a:ext cx="6095347" cy="461665"/>
          </a:xfrm>
          <a:prstGeom prst="rect">
            <a:avLst/>
          </a:prstGeom>
          <a:noFill/>
        </p:spPr>
        <p:txBody>
          <a:bodyPr wrap="square">
            <a:spAutoFit/>
          </a:bodyPr>
          <a:lstStyle/>
          <a:p>
            <a:r>
              <a:rPr lang="en-US" sz="2400" dirty="0"/>
              <a:t>https://</a:t>
            </a:r>
            <a:r>
              <a:rPr lang="en-US" sz="2400" dirty="0" err="1"/>
              <a:t>csharp-networking.com</a:t>
            </a:r>
            <a:endParaRPr lang="en-US" sz="2400" dirty="0"/>
          </a:p>
        </p:txBody>
      </p:sp>
      <p:pic>
        <p:nvPicPr>
          <p:cNvPr id="14" name="Picture 13" descr="A black and yellow logo with a red circle and a arrow&#10;&#10;Description automatically generated">
            <a:extLst>
              <a:ext uri="{FF2B5EF4-FFF2-40B4-BE49-F238E27FC236}">
                <a16:creationId xmlns:a16="http://schemas.microsoft.com/office/drawing/2014/main" id="{2E9A0C9D-411D-D4E7-918A-4A7D95E9A7D9}"/>
              </a:ext>
            </a:extLst>
          </p:cNvPr>
          <p:cNvPicPr>
            <a:picLocks noChangeAspect="1"/>
          </p:cNvPicPr>
          <p:nvPr/>
        </p:nvPicPr>
        <p:blipFill>
          <a:blip r:embed="rId3"/>
          <a:stretch>
            <a:fillRect/>
          </a:stretch>
        </p:blipFill>
        <p:spPr>
          <a:xfrm>
            <a:off x="8440902" y="3137288"/>
            <a:ext cx="3513427" cy="3513427"/>
          </a:xfrm>
          <a:prstGeom prst="rect">
            <a:avLst/>
          </a:prstGeom>
        </p:spPr>
      </p:pic>
      <p:sp>
        <p:nvSpPr>
          <p:cNvPr id="16" name="TextBox 15">
            <a:extLst>
              <a:ext uri="{FF2B5EF4-FFF2-40B4-BE49-F238E27FC236}">
                <a16:creationId xmlns:a16="http://schemas.microsoft.com/office/drawing/2014/main" id="{F79E6B39-E118-D255-6ACD-3C03D21942BE}"/>
              </a:ext>
            </a:extLst>
          </p:cNvPr>
          <p:cNvSpPr txBox="1"/>
          <p:nvPr/>
        </p:nvSpPr>
        <p:spPr>
          <a:xfrm>
            <a:off x="8389902" y="2578175"/>
            <a:ext cx="3556459" cy="400110"/>
          </a:xfrm>
          <a:prstGeom prst="rect">
            <a:avLst/>
          </a:prstGeom>
          <a:noFill/>
        </p:spPr>
        <p:txBody>
          <a:bodyPr wrap="square">
            <a:spAutoFit/>
          </a:bodyPr>
          <a:lstStyle/>
          <a:p>
            <a:r>
              <a:rPr lang="en-US" sz="2000" dirty="0"/>
              <a:t>https://</a:t>
            </a:r>
            <a:r>
              <a:rPr lang="en-US" sz="2000" dirty="0" err="1"/>
              <a:t>www.breakpoint.show</a:t>
            </a:r>
            <a:endParaRPr lang="en-US" sz="2000" dirty="0"/>
          </a:p>
        </p:txBody>
      </p:sp>
    </p:spTree>
    <p:extLst>
      <p:ext uri="{BB962C8B-B14F-4D97-AF65-F5344CB8AC3E}">
        <p14:creationId xmlns:p14="http://schemas.microsoft.com/office/powerpoint/2010/main" val="2061274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D1D0A-685F-4B88-6BB2-AA70DB5639D0}"/>
              </a:ext>
            </a:extLst>
          </p:cNvPr>
          <p:cNvSpPr>
            <a:spLocks noGrp="1"/>
          </p:cNvSpPr>
          <p:nvPr>
            <p:ph type="ctrTitle"/>
          </p:nvPr>
        </p:nvSpPr>
        <p:spPr>
          <a:xfrm>
            <a:off x="854896" y="1122363"/>
            <a:ext cx="3991985" cy="3381398"/>
          </a:xfrm>
        </p:spPr>
        <p:txBody>
          <a:bodyPr/>
          <a:lstStyle/>
          <a:p>
            <a:r>
              <a:rPr lang="en-US" dirty="0"/>
              <a:t>GitHub Repo has all of the code</a:t>
            </a:r>
          </a:p>
        </p:txBody>
      </p:sp>
      <p:sp>
        <p:nvSpPr>
          <p:cNvPr id="6" name="Subtitle 5">
            <a:extLst>
              <a:ext uri="{FF2B5EF4-FFF2-40B4-BE49-F238E27FC236}">
                <a16:creationId xmlns:a16="http://schemas.microsoft.com/office/drawing/2014/main" id="{A4812CB3-B013-C983-07D8-F1195F16C9EA}"/>
              </a:ext>
            </a:extLst>
          </p:cNvPr>
          <p:cNvSpPr>
            <a:spLocks noGrp="1"/>
          </p:cNvSpPr>
          <p:nvPr>
            <p:ph type="subTitle" idx="1"/>
          </p:nvPr>
        </p:nvSpPr>
        <p:spPr>
          <a:xfrm>
            <a:off x="82277" y="5155421"/>
            <a:ext cx="12027445" cy="807499"/>
          </a:xfrm>
        </p:spPr>
        <p:txBody>
          <a:bodyPr>
            <a:normAutofit/>
          </a:bodyPr>
          <a:lstStyle/>
          <a:p>
            <a:r>
              <a:rPr lang="en-US" sz="2000" dirty="0"/>
              <a:t>https://</a:t>
            </a:r>
            <a:r>
              <a:rPr lang="en-US" sz="2000" dirty="0" err="1"/>
              <a:t>github.com</a:t>
            </a:r>
            <a:r>
              <a:rPr lang="en-US" sz="2000" dirty="0"/>
              <a:t>/</a:t>
            </a:r>
            <a:r>
              <a:rPr lang="en-US" sz="2000" dirty="0" err="1"/>
              <a:t>cwoodruff</a:t>
            </a:r>
            <a:r>
              <a:rPr lang="en-US" sz="2000" dirty="0"/>
              <a:t>/</a:t>
            </a:r>
            <a:r>
              <a:rPr lang="en-US" sz="2000" dirty="0" err="1"/>
              <a:t>rustifying</a:t>
            </a:r>
            <a:r>
              <a:rPr lang="en-US" sz="2000" dirty="0"/>
              <a:t>-your-</a:t>
            </a:r>
            <a:r>
              <a:rPr lang="en-US" sz="2000" dirty="0" err="1"/>
              <a:t>csharp</a:t>
            </a:r>
            <a:r>
              <a:rPr lang="en-US" sz="2000" dirty="0"/>
              <a:t>-codebase</a:t>
            </a:r>
          </a:p>
        </p:txBody>
      </p:sp>
      <p:pic>
        <p:nvPicPr>
          <p:cNvPr id="10" name="Picture 9" descr="A qr code on a white background&#10;&#10;Description automatically generated">
            <a:extLst>
              <a:ext uri="{FF2B5EF4-FFF2-40B4-BE49-F238E27FC236}">
                <a16:creationId xmlns:a16="http://schemas.microsoft.com/office/drawing/2014/main" id="{DFC38D3D-2B14-886E-6AEC-583DBBD4F3E9}"/>
              </a:ext>
            </a:extLst>
          </p:cNvPr>
          <p:cNvPicPr>
            <a:picLocks noChangeAspect="1"/>
          </p:cNvPicPr>
          <p:nvPr/>
        </p:nvPicPr>
        <p:blipFill>
          <a:blip r:embed="rId2"/>
          <a:stretch>
            <a:fillRect/>
          </a:stretch>
        </p:blipFill>
        <p:spPr>
          <a:xfrm>
            <a:off x="5892488" y="224236"/>
            <a:ext cx="4609087" cy="4609087"/>
          </a:xfrm>
          <a:prstGeom prst="rect">
            <a:avLst/>
          </a:prstGeom>
        </p:spPr>
      </p:pic>
    </p:spTree>
    <p:extLst>
      <p:ext uri="{BB962C8B-B14F-4D97-AF65-F5344CB8AC3E}">
        <p14:creationId xmlns:p14="http://schemas.microsoft.com/office/powerpoint/2010/main" val="342529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99FB5C-EB74-0817-74DB-FD4E716C7A0E}"/>
              </a:ext>
            </a:extLst>
          </p:cNvPr>
          <p:cNvPicPr>
            <a:picLocks noChangeAspect="1"/>
          </p:cNvPicPr>
          <p:nvPr/>
        </p:nvPicPr>
        <p:blipFill>
          <a:blip r:embed="rId2"/>
          <a:srcRect t="10422" b="5309"/>
          <a:stretch/>
        </p:blipFill>
        <p:spPr>
          <a:xfrm>
            <a:off x="20" y="10"/>
            <a:ext cx="12191979" cy="6857989"/>
          </a:xfrm>
          <a:prstGeom prst="rect">
            <a:avLst/>
          </a:prstGeom>
        </p:spPr>
      </p:pic>
      <p:sp>
        <p:nvSpPr>
          <p:cNvPr id="10" name="Rectangle 9">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24F3A-5C72-1A54-ABF8-4121FA192826}"/>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Language Paradigms and Syntax</a:t>
            </a:r>
          </a:p>
        </p:txBody>
      </p:sp>
      <p:sp>
        <p:nvSpPr>
          <p:cNvPr id="3" name="Text Placeholder 2">
            <a:extLst>
              <a:ext uri="{FF2B5EF4-FFF2-40B4-BE49-F238E27FC236}">
                <a16:creationId xmlns:a16="http://schemas.microsoft.com/office/drawing/2014/main" id="{65AC2180-2401-A644-8AC4-6E00AE5A5E32}"/>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12" name="Straight Connector 11">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83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EA0C-A09E-E75A-C31F-87E59FA3D5D3}"/>
              </a:ext>
            </a:extLst>
          </p:cNvPr>
          <p:cNvSpPr>
            <a:spLocks noGrp="1"/>
          </p:cNvSpPr>
          <p:nvPr>
            <p:ph type="title"/>
          </p:nvPr>
        </p:nvSpPr>
        <p:spPr/>
        <p:txBody>
          <a:bodyPr/>
          <a:lstStyle/>
          <a:p>
            <a:r>
              <a:rPr lang="en-US" dirty="0"/>
              <a:t>Comparison of paradigms</a:t>
            </a:r>
          </a:p>
        </p:txBody>
      </p:sp>
      <p:sp>
        <p:nvSpPr>
          <p:cNvPr id="4" name="Text Placeholder 3">
            <a:extLst>
              <a:ext uri="{FF2B5EF4-FFF2-40B4-BE49-F238E27FC236}">
                <a16:creationId xmlns:a16="http://schemas.microsoft.com/office/drawing/2014/main" id="{B87F04AD-8F2B-38BA-BE45-F16A8479365E}"/>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0336A45C-D2AA-C951-E240-04C9A9C8DE6B}"/>
              </a:ext>
            </a:extLst>
          </p:cNvPr>
          <p:cNvSpPr>
            <a:spLocks noGrp="1"/>
          </p:cNvSpPr>
          <p:nvPr>
            <p:ph sz="half" idx="2"/>
          </p:nvPr>
        </p:nvSpPr>
        <p:spPr>
          <a:xfrm>
            <a:off x="850063" y="2813959"/>
            <a:ext cx="5007110" cy="1398359"/>
          </a:xfrm>
        </p:spPr>
        <p:txBody>
          <a:bodyPr/>
          <a:lstStyle/>
          <a:p>
            <a:r>
              <a:rPr lang="en-US" dirty="0"/>
              <a:t>C# is heavily geared towards OOP with extensive support for classes, inheritance, and interfaces.</a:t>
            </a:r>
          </a:p>
        </p:txBody>
      </p:sp>
      <p:sp>
        <p:nvSpPr>
          <p:cNvPr id="6" name="Text Placeholder 5">
            <a:extLst>
              <a:ext uri="{FF2B5EF4-FFF2-40B4-BE49-F238E27FC236}">
                <a16:creationId xmlns:a16="http://schemas.microsoft.com/office/drawing/2014/main" id="{8134B4DE-B581-99A9-4D9C-8F6A874EFE32}"/>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71AEADD8-EA32-E1A2-87BC-9C6E9EA0F7DD}"/>
              </a:ext>
            </a:extLst>
          </p:cNvPr>
          <p:cNvSpPr>
            <a:spLocks noGrp="1"/>
          </p:cNvSpPr>
          <p:nvPr>
            <p:ph sz="quarter" idx="4"/>
          </p:nvPr>
        </p:nvSpPr>
        <p:spPr>
          <a:xfrm>
            <a:off x="6249255" y="2813959"/>
            <a:ext cx="5031769" cy="1398359"/>
          </a:xfrm>
        </p:spPr>
        <p:txBody>
          <a:bodyPr/>
          <a:lstStyle/>
          <a:p>
            <a:r>
              <a:rPr lang="en-US" dirty="0"/>
              <a:t>Rust supports OOP principles through traits and structs but does not have traditional classes or inheritance.</a:t>
            </a:r>
          </a:p>
        </p:txBody>
      </p:sp>
      <p:sp>
        <p:nvSpPr>
          <p:cNvPr id="8" name="Content Placeholder 4">
            <a:extLst>
              <a:ext uri="{FF2B5EF4-FFF2-40B4-BE49-F238E27FC236}">
                <a16:creationId xmlns:a16="http://schemas.microsoft.com/office/drawing/2014/main" id="{1B8436C3-BC99-F37B-4405-AB6463D8642A}"/>
              </a:ext>
            </a:extLst>
          </p:cNvPr>
          <p:cNvSpPr txBox="1">
            <a:spLocks/>
          </p:cNvSpPr>
          <p:nvPr/>
        </p:nvSpPr>
        <p:spPr>
          <a:xfrm>
            <a:off x="839788" y="4212318"/>
            <a:ext cx="5007110"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 relies on garbage collection, which abstracts memory management from the developer.</a:t>
            </a:r>
          </a:p>
        </p:txBody>
      </p:sp>
      <p:sp>
        <p:nvSpPr>
          <p:cNvPr id="9" name="Content Placeholder 6">
            <a:extLst>
              <a:ext uri="{FF2B5EF4-FFF2-40B4-BE49-F238E27FC236}">
                <a16:creationId xmlns:a16="http://schemas.microsoft.com/office/drawing/2014/main" id="{5BB6EB7A-409A-CC8E-8FD6-BBF4D7FCD7D0}"/>
              </a:ext>
            </a:extLst>
          </p:cNvPr>
          <p:cNvSpPr txBox="1">
            <a:spLocks/>
          </p:cNvSpPr>
          <p:nvPr/>
        </p:nvSpPr>
        <p:spPr>
          <a:xfrm>
            <a:off x="6238980" y="4212317"/>
            <a:ext cx="5031769"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Rust uses an ownership model with borrowing and lifetimes, ensuring memory safety without runtime overhead.</a:t>
            </a:r>
          </a:p>
        </p:txBody>
      </p:sp>
    </p:spTree>
    <p:extLst>
      <p:ext uri="{BB962C8B-B14F-4D97-AF65-F5344CB8AC3E}">
        <p14:creationId xmlns:p14="http://schemas.microsoft.com/office/powerpoint/2010/main" val="42055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F4F7-B533-7BBE-7508-4BD1DB7A4A1C}"/>
              </a:ext>
            </a:extLst>
          </p:cNvPr>
          <p:cNvSpPr>
            <a:spLocks noGrp="1"/>
          </p:cNvSpPr>
          <p:nvPr>
            <p:ph type="title"/>
          </p:nvPr>
        </p:nvSpPr>
        <p:spPr/>
        <p:txBody>
          <a:bodyPr/>
          <a:lstStyle/>
          <a:p>
            <a:r>
              <a:rPr lang="en-US" dirty="0"/>
              <a:t>Comparison of paradigms</a:t>
            </a:r>
          </a:p>
        </p:txBody>
      </p:sp>
      <p:sp>
        <p:nvSpPr>
          <p:cNvPr id="7" name="Content Placeholder 6">
            <a:extLst>
              <a:ext uri="{FF2B5EF4-FFF2-40B4-BE49-F238E27FC236}">
                <a16:creationId xmlns:a16="http://schemas.microsoft.com/office/drawing/2014/main" id="{217230D9-CA22-5959-A8DA-6D965A6CA201}"/>
              </a:ext>
            </a:extLst>
          </p:cNvPr>
          <p:cNvSpPr>
            <a:spLocks noGrp="1"/>
          </p:cNvSpPr>
          <p:nvPr>
            <p:ph idx="1"/>
          </p:nvPr>
        </p:nvSpPr>
        <p:spPr/>
        <p:txBody>
          <a:bodyPr/>
          <a:lstStyle/>
          <a:p>
            <a:r>
              <a:rPr lang="en-US" dirty="0"/>
              <a:t>Both languages support functional programming, but Rust’s pattern matching and immutability by default provide a more native feel to functional programming. C#’s LINQ and lambda expressions are powerful tools for functional paradigms.</a:t>
            </a:r>
          </a:p>
          <a:p>
            <a:r>
              <a:rPr lang="en-US" dirty="0"/>
              <a:t>Rust’s concurrency model, built on the ownership system, ensures compile-time guarantees against data races, making it safer than C#’s traditional threading model. Both languages support async programming with similar syntax.</a:t>
            </a:r>
          </a:p>
        </p:txBody>
      </p:sp>
    </p:spTree>
    <p:extLst>
      <p:ext uri="{BB962C8B-B14F-4D97-AF65-F5344CB8AC3E}">
        <p14:creationId xmlns:p14="http://schemas.microsoft.com/office/powerpoint/2010/main" val="308598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628299"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628299" y="2813959"/>
            <a:ext cx="5228874"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message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bool </a:t>
            </a:r>
            <a:r>
              <a:rPr lang="en-US" dirty="0" err="1">
                <a:latin typeface="Hack" panose="020B0609030202020204" pitchFamily="49" charset="0"/>
                <a:ea typeface="Hack" panose="020B0609030202020204" pitchFamily="49" charset="0"/>
                <a:cs typeface="Hack" panose="020B0609030202020204" pitchFamily="49" charset="0"/>
              </a:rPr>
              <a:t>isActive</a:t>
            </a:r>
            <a:r>
              <a:rPr lang="en-US" dirty="0">
                <a:latin typeface="Hack" panose="020B0609030202020204" pitchFamily="49" charset="0"/>
                <a:ea typeface="Hack" panose="020B0609030202020204" pitchFamily="49" charset="0"/>
                <a:cs typeface="Hack" panose="020B0609030202020204" pitchFamily="49" charset="0"/>
              </a:rPr>
              <a:t> = true;</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817459"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i32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message: &amp;str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a:t>
            </a:r>
            <a:r>
              <a:rPr lang="en-US" dirty="0" err="1">
                <a:latin typeface="Hack" panose="020B0609030202020204" pitchFamily="49" charset="0"/>
                <a:ea typeface="Hack" panose="020B0609030202020204" pitchFamily="49" charset="0"/>
                <a:cs typeface="Hack" panose="020B0609030202020204" pitchFamily="49" charset="0"/>
              </a:rPr>
              <a:t>is_active</a:t>
            </a:r>
            <a:r>
              <a:rPr lang="en-US" dirty="0">
                <a:latin typeface="Hack" panose="020B0609030202020204" pitchFamily="49" charset="0"/>
                <a:ea typeface="Hack" panose="020B0609030202020204" pitchFamily="49" charset="0"/>
                <a:cs typeface="Hack" panose="020B0609030202020204" pitchFamily="49" charset="0"/>
              </a:rPr>
              <a:t>: bool = true;</a:t>
            </a:r>
          </a:p>
        </p:txBody>
      </p:sp>
      <p:sp>
        <p:nvSpPr>
          <p:cNvPr id="11" name="TextBox 10">
            <a:extLst>
              <a:ext uri="{FF2B5EF4-FFF2-40B4-BE49-F238E27FC236}">
                <a16:creationId xmlns:a16="http://schemas.microsoft.com/office/drawing/2014/main" id="{F212F728-C5F8-1F27-F8DE-6727720ECE81}"/>
              </a:ext>
            </a:extLst>
          </p:cNvPr>
          <p:cNvSpPr txBox="1"/>
          <p:nvPr/>
        </p:nvSpPr>
        <p:spPr>
          <a:xfrm>
            <a:off x="7940379" y="6286045"/>
            <a:ext cx="3340645" cy="400110"/>
          </a:xfrm>
          <a:prstGeom prst="rect">
            <a:avLst/>
          </a:prstGeom>
          <a:noFill/>
        </p:spPr>
        <p:txBody>
          <a:bodyPr wrap="square">
            <a:spAutoFit/>
          </a:bodyPr>
          <a:lstStyle/>
          <a:p>
            <a:pPr algn="r"/>
            <a:r>
              <a:rPr lang="en-US" sz="2000" b="1" dirty="0"/>
              <a:t>Variable Declarations</a:t>
            </a:r>
          </a:p>
        </p:txBody>
      </p:sp>
    </p:spTree>
    <p:extLst>
      <p:ext uri="{BB962C8B-B14F-4D97-AF65-F5344CB8AC3E}">
        <p14:creationId xmlns:p14="http://schemas.microsoft.com/office/powerpoint/2010/main" val="1636046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lnSpcReduction="1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Add(int a, int b)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Greet(string name)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$"Hello,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671604" cy="3243942"/>
          </a:xfrm>
        </p:spPr>
        <p:txBody>
          <a:bodyPr>
            <a:normAutofit lnSpcReduction="1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add(a: i32, b: i32) -&gt; i32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greet(name: &amp;str) -&gt; String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format!("Hello, {}!",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62DE08D0-47CF-BDBE-A910-CE9638C3547B}"/>
              </a:ext>
            </a:extLst>
          </p:cNvPr>
          <p:cNvSpPr txBox="1"/>
          <p:nvPr/>
        </p:nvSpPr>
        <p:spPr>
          <a:xfrm>
            <a:off x="7940379" y="6286045"/>
            <a:ext cx="3340645" cy="400110"/>
          </a:xfrm>
          <a:prstGeom prst="rect">
            <a:avLst/>
          </a:prstGeom>
          <a:noFill/>
        </p:spPr>
        <p:txBody>
          <a:bodyPr wrap="square">
            <a:spAutoFit/>
          </a:bodyPr>
          <a:lstStyle/>
          <a:p>
            <a:pPr algn="r"/>
            <a:r>
              <a:rPr lang="en-US" sz="2000" b="1" dirty="0"/>
              <a:t>Functions</a:t>
            </a:r>
          </a:p>
        </p:txBody>
      </p:sp>
    </p:spTree>
    <p:extLst>
      <p:ext uri="{BB962C8B-B14F-4D97-AF65-F5344CB8AC3E}">
        <p14:creationId xmlns:p14="http://schemas.microsoft.com/office/powerpoint/2010/main" val="3888627834"/>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2F2B1B"/>
      </a:dk2>
      <a:lt2>
        <a:srgbClr val="F0F1F3"/>
      </a:lt2>
      <a:accent1>
        <a:srgbClr val="B59F47"/>
      </a:accent1>
      <a:accent2>
        <a:srgbClr val="B1683B"/>
      </a:accent2>
      <a:accent3>
        <a:srgbClr val="C34D51"/>
      </a:accent3>
      <a:accent4>
        <a:srgbClr val="B13B70"/>
      </a:accent4>
      <a:accent5>
        <a:srgbClr val="C34DB4"/>
      </a:accent5>
      <a:accent6>
        <a:srgbClr val="903BB1"/>
      </a:accent6>
      <a:hlink>
        <a:srgbClr val="C0429A"/>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4097</TotalTime>
  <Words>3023</Words>
  <Application>Microsoft Office PowerPoint</Application>
  <PresentationFormat>Widescreen</PresentationFormat>
  <Paragraphs>388</Paragraphs>
  <Slides>44</Slides>
  <Notes>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Arial</vt:lpstr>
      <vt:lpstr>Georgia Pro Light</vt:lpstr>
      <vt:lpstr>Hack</vt:lpstr>
      <vt:lpstr>system-ui</vt:lpstr>
      <vt:lpstr>VaultVTI</vt:lpstr>
      <vt:lpstr>Rust-ifying Your C# Codebase</vt:lpstr>
      <vt:lpstr>What is this talk?</vt:lpstr>
      <vt:lpstr>Main uses </vt:lpstr>
      <vt:lpstr>Main Uses</vt:lpstr>
      <vt:lpstr>Language Paradigms and Syntax</vt:lpstr>
      <vt:lpstr>Comparison of paradigms</vt:lpstr>
      <vt:lpstr>Comparison of paradigms</vt:lpstr>
      <vt:lpstr>Syntax comparison with code examples</vt:lpstr>
      <vt:lpstr>Syntax comparison with code examples</vt:lpstr>
      <vt:lpstr>Syntax comparison with code examples</vt:lpstr>
      <vt:lpstr>Syntax comparison with code examples</vt:lpstr>
      <vt:lpstr>Syntax comparison with code examples</vt:lpstr>
      <vt:lpstr>Differences in OOP Approaches Between C# and Rust</vt:lpstr>
      <vt:lpstr>DIFFERENCES IN OOP APPROACHES BETWEEN C# AND RUST</vt:lpstr>
      <vt:lpstr>DIFFERENCES IN OOP APPROACHES BETWEEN C# AND RUST</vt:lpstr>
      <vt:lpstr>Memory Management</vt:lpstr>
      <vt:lpstr>Garbage collection in C#</vt:lpstr>
      <vt:lpstr>Rust’s ownership and borrowing</vt:lpstr>
      <vt:lpstr>Rust’s ownership and borrowing</vt:lpstr>
      <vt:lpstr>Rust’s ownership and borrowing</vt:lpstr>
      <vt:lpstr>Rust’s ownership and borrowing</vt:lpstr>
      <vt:lpstr>Rust’s ownership and borrowing</vt:lpstr>
      <vt:lpstr>Rust’s ownership and borrowing</vt:lpstr>
      <vt:lpstr>PowerPoint Presentation</vt:lpstr>
      <vt:lpstr>Rust’s ownership and borrowing</vt:lpstr>
      <vt:lpstr>Concurrency</vt:lpstr>
      <vt:lpstr>Asynchronous programming in C#</vt:lpstr>
      <vt:lpstr>Safe concurrency in Rust</vt:lpstr>
      <vt:lpstr>Safe concurrency in Rust</vt:lpstr>
      <vt:lpstr>Safe concurrency in Rust</vt:lpstr>
      <vt:lpstr>Safe concurrency in Rust</vt:lpstr>
      <vt:lpstr>SAFE CONCURRENCY IN RUST</vt:lpstr>
      <vt:lpstr>Benchmarking</vt:lpstr>
      <vt:lpstr>Speed</vt:lpstr>
      <vt:lpstr>Power Consumption</vt:lpstr>
      <vt:lpstr>Ecosystem and Tooling</vt:lpstr>
      <vt:lpstr>Overview of .NET ecosystem</vt:lpstr>
      <vt:lpstr>Introduction to Rust’s ecosystem and tools</vt:lpstr>
      <vt:lpstr>Learning Path and Practical Tips</vt:lpstr>
      <vt:lpstr>Practical tips for learning Rust</vt:lpstr>
      <vt:lpstr>Open for questions</vt:lpstr>
      <vt:lpstr>10 aspects of Rust that might surprise C# devs</vt:lpstr>
      <vt:lpstr>My Contact Info and Podcast and Book</vt:lpstr>
      <vt:lpstr>GitHub Repo has all of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Woodruff</dc:creator>
  <cp:lastModifiedBy>Chris Woodruff</cp:lastModifiedBy>
  <cp:revision>7</cp:revision>
  <dcterms:created xsi:type="dcterms:W3CDTF">2024-07-17T00:21:16Z</dcterms:created>
  <dcterms:modified xsi:type="dcterms:W3CDTF">2024-10-17T17:25:03Z</dcterms:modified>
</cp:coreProperties>
</file>